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3"/>
  </p:notesMasterIdLst>
  <p:sldIdLst>
    <p:sldId id="256" r:id="rId2"/>
    <p:sldId id="285" r:id="rId3"/>
    <p:sldId id="286" r:id="rId4"/>
    <p:sldId id="287" r:id="rId5"/>
    <p:sldId id="288" r:id="rId6"/>
    <p:sldId id="411" r:id="rId7"/>
    <p:sldId id="289" r:id="rId8"/>
    <p:sldId id="290" r:id="rId9"/>
    <p:sldId id="291" r:id="rId10"/>
    <p:sldId id="295" r:id="rId11"/>
    <p:sldId id="294" r:id="rId12"/>
    <p:sldId id="293" r:id="rId13"/>
    <p:sldId id="296" r:id="rId14"/>
    <p:sldId id="406" r:id="rId15"/>
    <p:sldId id="278" r:id="rId16"/>
    <p:sldId id="279" r:id="rId17"/>
    <p:sldId id="262" r:id="rId18"/>
    <p:sldId id="412" r:id="rId19"/>
    <p:sldId id="280" r:id="rId20"/>
    <p:sldId id="302" r:id="rId21"/>
    <p:sldId id="439" r:id="rId22"/>
    <p:sldId id="440" r:id="rId23"/>
    <p:sldId id="443" r:id="rId24"/>
    <p:sldId id="493" r:id="rId25"/>
    <p:sldId id="444" r:id="rId26"/>
    <p:sldId id="441" r:id="rId27"/>
    <p:sldId id="445" r:id="rId28"/>
    <p:sldId id="492" r:id="rId29"/>
    <p:sldId id="491" r:id="rId30"/>
    <p:sldId id="446" r:id="rId31"/>
    <p:sldId id="474" r:id="rId32"/>
    <p:sldId id="273" r:id="rId33"/>
    <p:sldId id="477" r:id="rId34"/>
    <p:sldId id="478" r:id="rId35"/>
    <p:sldId id="479" r:id="rId36"/>
    <p:sldId id="480" r:id="rId37"/>
    <p:sldId id="476" r:id="rId38"/>
    <p:sldId id="274" r:id="rId39"/>
    <p:sldId id="271" r:id="rId40"/>
    <p:sldId id="283" r:id="rId41"/>
    <p:sldId id="275" r:id="rId42"/>
    <p:sldId id="449" r:id="rId43"/>
    <p:sldId id="450" r:id="rId44"/>
    <p:sldId id="485" r:id="rId45"/>
    <p:sldId id="486" r:id="rId46"/>
    <p:sldId id="487" r:id="rId47"/>
    <p:sldId id="488" r:id="rId48"/>
    <p:sldId id="489" r:id="rId49"/>
    <p:sldId id="490" r:id="rId50"/>
    <p:sldId id="451" r:id="rId51"/>
    <p:sldId id="452" r:id="rId52"/>
    <p:sldId id="453" r:id="rId53"/>
    <p:sldId id="454" r:id="rId54"/>
    <p:sldId id="473" r:id="rId55"/>
    <p:sldId id="457" r:id="rId56"/>
    <p:sldId id="458" r:id="rId57"/>
    <p:sldId id="459" r:id="rId58"/>
    <p:sldId id="460" r:id="rId59"/>
    <p:sldId id="461" r:id="rId60"/>
    <p:sldId id="462" r:id="rId61"/>
    <p:sldId id="463" r:id="rId62"/>
    <p:sldId id="464" r:id="rId63"/>
    <p:sldId id="465" r:id="rId64"/>
    <p:sldId id="466" r:id="rId65"/>
    <p:sldId id="467" r:id="rId66"/>
    <p:sldId id="468" r:id="rId67"/>
    <p:sldId id="469" r:id="rId68"/>
    <p:sldId id="470" r:id="rId69"/>
    <p:sldId id="471" r:id="rId70"/>
    <p:sldId id="472" r:id="rId71"/>
    <p:sldId id="475" r:id="rId72"/>
    <p:sldId id="481" r:id="rId73"/>
    <p:sldId id="482" r:id="rId74"/>
    <p:sldId id="483" r:id="rId75"/>
    <p:sldId id="258" r:id="rId76"/>
    <p:sldId id="298" r:id="rId77"/>
    <p:sldId id="437" r:id="rId78"/>
    <p:sldId id="438" r:id="rId79"/>
    <p:sldId id="390" r:id="rId80"/>
    <p:sldId id="391" r:id="rId81"/>
    <p:sldId id="392" r:id="rId82"/>
    <p:sldId id="393" r:id="rId83"/>
    <p:sldId id="394" r:id="rId84"/>
    <p:sldId id="407" r:id="rId85"/>
    <p:sldId id="408" r:id="rId86"/>
    <p:sldId id="299" r:id="rId87"/>
    <p:sldId id="300" r:id="rId88"/>
    <p:sldId id="301" r:id="rId89"/>
    <p:sldId id="436" r:id="rId90"/>
    <p:sldId id="303" r:id="rId91"/>
    <p:sldId id="260" r:id="rId92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2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 Huang" userId="e61fedabd856eaab" providerId="LiveId" clId="{9970DB81-328C-4620-AC7B-76A4031C7C3B}"/>
    <pc:docChg chg="modSld">
      <pc:chgData name="Hill Huang" userId="e61fedabd856eaab" providerId="LiveId" clId="{9970DB81-328C-4620-AC7B-76A4031C7C3B}" dt="2024-09-05T02:40:16.559" v="5" actId="20577"/>
      <pc:docMkLst>
        <pc:docMk/>
      </pc:docMkLst>
      <pc:sldChg chg="modSp mod">
        <pc:chgData name="Hill Huang" userId="e61fedabd856eaab" providerId="LiveId" clId="{9970DB81-328C-4620-AC7B-76A4031C7C3B}" dt="2024-09-05T02:40:16.559" v="5" actId="20577"/>
        <pc:sldMkLst>
          <pc:docMk/>
          <pc:sldMk cId="3034032250" sldId="475"/>
        </pc:sldMkLst>
        <pc:spChg chg="mod">
          <ac:chgData name="Hill Huang" userId="e61fedabd856eaab" providerId="LiveId" clId="{9970DB81-328C-4620-AC7B-76A4031C7C3B}" dt="2024-09-05T02:40:16.559" v="5" actId="20577"/>
          <ac:spMkLst>
            <pc:docMk/>
            <pc:sldMk cId="3034032250" sldId="475"/>
            <ac:spMk id="4" creationId="{00000000-0000-0000-0000-000000000000}"/>
          </ac:spMkLst>
        </pc:spChg>
      </pc:sldChg>
    </pc:docChg>
  </pc:docChgLst>
  <pc:docChgLst>
    <pc:chgData name="Hill Huang" userId="e61fedabd856eaab" providerId="LiveId" clId="{21BAD8A6-77E9-4FA5-B40A-24A116EA035B}"/>
    <pc:docChg chg="custSel addSld delSld modSld">
      <pc:chgData name="Hill Huang" userId="e61fedabd856eaab" providerId="LiveId" clId="{21BAD8A6-77E9-4FA5-B40A-24A116EA035B}" dt="2024-08-28T07:46:00.163" v="4"/>
      <pc:docMkLst>
        <pc:docMk/>
      </pc:docMkLst>
      <pc:sldChg chg="addSp delSp modSp mod">
        <pc:chgData name="Hill Huang" userId="e61fedabd856eaab" providerId="LiveId" clId="{21BAD8A6-77E9-4FA5-B40A-24A116EA035B}" dt="2024-08-28T07:46:00.163" v="4"/>
        <pc:sldMkLst>
          <pc:docMk/>
          <pc:sldMk cId="2089663162" sldId="288"/>
        </pc:sldMkLst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" creationId="{611E9D70-F1B4-1CC4-B4F2-E0089D06E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" creationId="{210E6BA5-4D42-46B4-4081-11FBA35FA53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" creationId="{8335D78B-AF61-2375-928E-33BE5102F0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" creationId="{73A412A9-2076-8C52-7F32-7CC6E57E6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7" creationId="{132986D8-CCAB-79E2-B820-B048A6F56D5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" creationId="{F4B81B57-13E8-5CEC-A7FA-0D64E7882BE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" creationId="{FFA6CE18-4DF4-9568-14F4-87AF6B020D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0" creationId="{7DDA6062-FC92-525B-409B-FF40A0CF653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1" creationId="{3E37AE74-19AD-CA1D-D196-2DC4BFFD387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2" creationId="{7FF5F2F3-C31B-5F6E-DA34-AAA14EC76D2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3" creationId="{6D39D5E8-4948-6345-EA46-EFD49A85709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4" creationId="{DA79DBED-47A4-C0CF-A366-976527F1009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5" creationId="{E7F4C87D-0331-DB8A-F480-71CC3526B7D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6" creationId="{42535C03-873A-9B7B-68DA-46FE6D16B33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7" creationId="{05B352D6-490E-1CCE-4DC3-77405B7CC83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8" creationId="{F2B0A770-95F0-12B8-3AB6-C0765AB0F40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9" creationId="{9BB01E76-032C-DF2A-6070-9817FA8652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0" creationId="{04D9F828-794B-FC67-7C6C-4C3041FDD36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1" creationId="{8A4BA18F-9F7E-7E00-02D6-2681EFDD9D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2" creationId="{1825754A-74F7-870C-D076-2C8A58A5D4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3" creationId="{FB3EC930-AD03-4D8B-DC87-DBBB7BB3552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8" creationId="{F7F1418C-86A3-817D-83E0-0D5A0EC18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1" creationId="{DEBEA337-B4F6-56BC-6DCD-D7816FF754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2" creationId="{6D4556B1-A64E-AB86-88BF-ACF02EE5288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3" creationId="{3D6AF880-494E-1F57-D968-6A18F14DF38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5" creationId="{8E3B6B66-DFD7-9948-0E2D-6DC1FE2A7B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6" creationId="{E5218F5B-35AC-1BDC-AB4F-29D27CEF32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8" creationId="{8D662013-89B2-1107-C54C-69BC35CBE34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9" creationId="{33C9ED25-1AD3-28E5-5F6A-B2C5A232107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1" creationId="{D495B220-C633-AAD7-9A4F-86C487431B4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2" creationId="{56AADF96-7B9B-107B-9DF3-11541E77EFC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3" creationId="{7E854559-56E1-1322-4E65-1D7366D68BB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5" creationId="{2A6ED215-AEB9-7BFE-8B4A-883020B16EA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6" creationId="{B550CCA8-4D17-2954-8164-E14AD781AA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8" creationId="{154B869E-5EE4-81A5-21FE-DC04BF2100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9" creationId="{24181B09-524D-1D23-01AF-33BFC814374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0" creationId="{7302E3A8-9E65-D2DB-7C9B-E5197807A6F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2" creationId="{E08DBA49-459F-873B-4859-1A54EFB3D0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3" creationId="{F007FE01-EEB3-6E9B-A275-B02C1A6CBA3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4" creationId="{6C9FB1B3-70AF-4F4E-7663-90BB8FC5B4C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6" creationId="{CED42E17-622B-053F-22B7-43A282048B6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7" creationId="{B53E11AA-C3D4-1FBD-3C35-1267A9D880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8" creationId="{3D7F6C7C-572D-8DAB-A8DB-75AA0F09F5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0" creationId="{28C24C09-8555-323C-5C7E-E3D3BC91770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1" creationId="{61CD6725-E9ED-2F31-8A30-FEA932FE38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3" creationId="{9E1C3B7E-61A0-4A44-43EC-842CFA689C1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2" creationId="{157DC3E5-61BE-2382-88DE-F88BEE3A40D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3" creationId="{101CECB0-E376-8EEF-D88F-0F131EBE21B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4" creationId="{6F45F3DF-37C0-B05A-5835-1A099274C02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1" creationId="{5F7DC82A-489E-B14B-371F-CBCF43BA6C7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2" creationId="{8569D6D4-AC04-243F-0788-A14AF09BE59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3" creationId="{5CC206E6-3F42-F221-921F-3821A4D105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4" creationId="{D0325A2D-F85B-892E-5226-697058B3C8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7" creationId="{292B39A5-5ECD-C553-DBB4-3F97B71F54E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8" creationId="{259C5D97-825B-A2D6-2AD7-2940B7B1825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9" creationId="{15005BDC-689D-AEF8-C30D-916FB31AF1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0" creationId="{ABDD2107-8109-A734-8C42-C15CFCDDCF8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2" creationId="{FEB8E877-C5A3-85D4-FD7D-227B70C01FD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3" creationId="{1079331D-6508-F3FD-1E48-D12B71404A2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4" creationId="{8F64D136-0EFD-1984-6ECC-0B8369F12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5" creationId="{B5433D42-A14F-B1A0-BFC7-42A52D67C9C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6" creationId="{A0B00DFE-1426-C0C0-EBCF-907B769A150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1" creationId="{CD7BB9C2-1D14-AAEC-2055-532C43B4BDF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3" creationId="{29DFDB4E-A7AD-CD6A-7D79-5BAC8A1C153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7" creationId="{97DBC26F-EFBE-896D-CF40-62C08980F1B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8" creationId="{D9476C72-F683-8F47-8F24-E112BEF5C5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2" creationId="{79097B50-449B-DB73-BFE5-A8EDB45EFB6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3" creationId="{00BF99B8-7511-D5D4-863F-DCE7BEA84CB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4" creationId="{BA66A8D5-C480-BAFE-2608-780989A7F90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5" creationId="{03276B7F-CA9F-C21B-AAC1-E3BAF138AD3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9" creationId="{29E84EB9-B20C-E144-0D2F-BC0651FFF1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0" creationId="{E9CE59BC-BF56-00A0-98D0-8DDE69AC73B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3" creationId="{5506669D-E5F4-C517-257A-513BFCA9C7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5" creationId="{BA00BA48-CD7C-7FCA-A6EA-38DC80CFD9D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9" creationId="{01C960EE-2B4F-A83A-5D30-AFD1200BF16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0" creationId="{FEB6E6F9-43C6-01E6-432B-91890E1B315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4" creationId="{F677B282-8DA4-83C5-419D-1F57527A86B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5" creationId="{D167E032-6F9D-68B0-003C-79CF082401E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6" creationId="{C68A1517-5A93-B743-0E1F-2B9926E9453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7" creationId="{28F24246-066A-0A1F-789C-7055D64BF96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0" creationId="{1571B878-4FE8-5E71-A5F5-14B5035074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1" creationId="{0C89A40D-DBE7-2D3B-86FC-5074B0414C79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4" creationId="{246B2B13-D21B-4C2D-1BFA-1247FB62B3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6" creationId="{289A4C18-9120-47AF-0CDC-15FB83FC1C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0" creationId="{9ABAE12D-35F3-E546-5564-81D4C963FFF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1" creationId="{6A5A1B56-2060-A1BC-6797-A554A730B1E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5" creationId="{FDEA27E3-2AD3-A64C-0211-DCAE7A96823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6" creationId="{DF07732E-D92F-CF72-B622-DFC5B0128D9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7" creationId="{A0794E16-BF3C-EE3E-8FB7-9C802F266A1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8" creationId="{98E38AC6-3EC0-333C-C629-C97E596F20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1" creationId="{0147C375-F0F5-8DCC-51AF-8B3C5F9EF25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2" creationId="{7BD55479-2D8D-BB79-8831-FC20E207B5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7" creationId="{FE9E79B1-C7F9-60D2-AA91-F2AFB159213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9" creationId="{72770372-B2D5-B643-3345-B90AC3D002D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4" creationId="{94FF7C15-998D-FE90-EAED-DAFBBF9CE99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5" creationId="{BFE46B1F-C22F-C83D-5F90-7CB8356FAA9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7" creationId="{7B73913F-53B5-8F2A-9B90-62B9944898C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8" creationId="{AA1B453B-DE79-46B0-2759-4272A231ECE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9" creationId="{9DD2F537-DAC6-4CA9-1F83-B6F652B09F90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1" creationId="{314C9424-D4DE-AF20-F024-BB327DABEC8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2" creationId="{D4A85D64-3F09-A7B2-97EB-8A4C3C5536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5" creationId="{325A3D0D-9A65-7A85-491D-E5877A614ED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9" creationId="{1F2CA724-3058-27CE-81B2-D6A80C853115}"/>
          </ac:spMkLst>
        </pc:s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37" creationId="{443DC203-4C4C-79E6-CACA-5315FD96567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0" creationId="{38AFA344-4AF5-8CDD-68C3-C43C38D0C7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4" creationId="{C7D5A238-8484-7758-5D85-0D9867FAB17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7" creationId="{61A1541C-C487-BA35-1E65-6F34E31AA69A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1" creationId="{486B14A0-AADF-8E2C-9F36-BBB02899E38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5" creationId="{ACFE17B9-DC61-18A9-E28F-61DB653C3641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9" creationId="{F73113A4-4479-2E94-07E8-173AABA93B66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1" creationId="{4B99A364-14F6-FA4E-E4B4-956C5581E1C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9" creationId="{29ADAC66-B084-261C-AF7C-50503543C29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0" creationId="{D7676E3A-3343-1D89-514D-509E73DB372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2" creationId="{FD08EFB1-D43B-A0D6-0C58-13856DECA69F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5" creationId="{C57FC34F-EAFC-A862-B5C4-2F020808FBA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9" creationId="{26C47588-186A-D2E7-2DB7-9C61223E2F7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0" creationId="{9AE88E85-5F7C-9A58-3E03-18BA39C499F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6" creationId="{44F2BF53-2F87-51CC-52C3-81B84D07D68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1" creationId="{2E372CDE-4000-53A5-9D05-3807D466406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2" creationId="{ABC673FE-5942-53EB-96B3-DDFDF1750BBA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4" creationId="{B8422567-C87D-CBAB-B731-A0206CF6DB7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7" creationId="{AB2B964D-8469-D86B-20FC-68D4042DCC43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1" creationId="{8998963C-9E3A-F76B-812A-A9D55B5B0F2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2" creationId="{29FD0C4D-446A-DE7B-3DB6-B4449004FAC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8" creationId="{35851CC7-7A6E-4765-50CB-717C1C0486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2" creationId="{619B4675-48B9-BC74-5538-635B6DD2C23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3" creationId="{3E30E72E-B266-4C6C-9987-11DD1F3A6D6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5" creationId="{15A84CAC-EF02-9698-8BD7-3AFC205CB5F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8" creationId="{77C5E1F2-7A30-829E-4003-0B6109E40C1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2" creationId="{7A16FC8F-51D3-87F6-4AF3-9DACB183AF0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3" creationId="{A35A2913-0E1F-4D1F-46BE-73769339EC9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9" creationId="{D90A957B-6149-12B4-7ED8-6723CBA5BDE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3" creationId="{0D1B855F-3536-8323-F0A4-E21D1DF3BEB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6" creationId="{7391C9AD-A348-8C1A-5606-D610210FA36D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43" creationId="{9850CFA8-E471-ACFC-A3F4-D29F9A96E8C5}"/>
          </ac:grpSpMkLst>
        </pc:grp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4" creationId="{929E3662-08A8-9C76-5553-054A93E6F07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5" creationId="{14F8CCD0-BF42-E13C-D68B-D77EC4AB6A5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6" creationId="{C8BDBE21-347B-58E6-FD6F-A7CB77349D21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7" creationId="{AEB4969F-A58E-DB44-E5AE-0C5878EB5D20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9" creationId="{B16394E7-0D17-2F9A-7171-32034022881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30" creationId="{DDF716E5-17A4-E67B-20DC-AF5A730465A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1" creationId="{D2F2761D-A26D-08D0-27E8-39BE3207F958}"/>
          </ac:picMkLst>
        </pc:picChg>
        <pc:picChg chg="del">
          <ac:chgData name="Hill Huang" userId="e61fedabd856eaab" providerId="LiveId" clId="{21BAD8A6-77E9-4FA5-B40A-24A116EA035B}" dt="2024-08-28T07:45:56.403" v="2" actId="478"/>
          <ac:picMkLst>
            <pc:docMk/>
            <pc:sldMk cId="2089663162" sldId="288"/>
            <ac:picMk id="877" creationId="{B474B1C2-DEEC-FA4C-6200-3FD7E1C9EC49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8" creationId="{6E003057-638F-3DE0-1A96-3AEF3377941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3" creationId="{87266EF2-A53C-9CD6-F1CD-53CA080CB57B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9" creationId="{28C2C79D-023D-AEFE-2155-E9A090DD7E38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14" creationId="{AC0CA64F-3FD2-FA6A-AFD1-B766A3C0411D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0" creationId="{B001B585-FA59-83C9-F6B3-FAF25B9FB8E2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8" creationId="{14C516DA-DE53-86AD-C39F-903AC34B2294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4" creationId="{13908334-588A-F832-BF3E-6C7E2904535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6" creationId="{F62486D4-0537-3E87-93F9-BAD81E650E2E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7" creationId="{3A31BB1C-52D1-CF34-BCE4-C3E110991E13}"/>
          </ac:picMkLst>
        </pc:picChg>
        <pc:picChg chg="add mod">
          <ac:chgData name="Hill Huang" userId="e61fedabd856eaab" providerId="LiveId" clId="{21BAD8A6-77E9-4FA5-B40A-24A116EA035B}" dt="2024-08-28T07:46:00.163" v="4"/>
          <ac:picMkLst>
            <pc:docMk/>
            <pc:sldMk cId="2089663162" sldId="288"/>
            <ac:picMk id="950" creationId="{7FA9CB8F-963F-B9A6-9DB8-A2CB1011C63E}"/>
          </ac:picMkLst>
        </pc:pic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34" creationId="{1F57155C-E713-8900-4E2B-7AD1566862C2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62" creationId="{DD9FE6B2-1ADB-4238-44D6-24F70CC525F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5" creationId="{156690B3-92DB-C30E-1ACD-16A2E39B6C4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6" creationId="{0A2D83AA-4C47-F68B-633A-F404FF79539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7" creationId="{3CED7BDB-9DE1-E2B1-63C6-D16CCA81F9F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8" creationId="{B4ACFB58-09F0-34C4-11DA-A8F32073EA4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9" creationId="{EE6B4E06-D1BA-3065-4BB8-80D24E4DBE5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0" creationId="{CB8552CA-F5B6-8FDF-6759-6B5836D6E93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5" creationId="{E2BF4F73-02CB-166A-4833-863E1568155F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6" creationId="{AC0F58D0-4CC6-6936-A667-8719D40C121B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7" creationId="{06786B3D-D5DF-6AC0-C46B-AFF5B8B81C7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8" creationId="{D8C84FF0-FA9E-BEAA-3555-8E991671F0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4" creationId="{3F20D24A-2333-B71A-11F5-5569163FD2FC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6" creationId="{097BCD5C-9EAE-14EE-070A-EB15519F272D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6" creationId="{30497812-BFBD-DF87-BC69-3A0ED5E079EA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8" creationId="{81972AA6-05CC-391E-5D2B-6308ECA002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7" creationId="{B23378C6-9749-59E6-21C9-6FFD92847106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9" creationId="{AAB70F53-E428-FF00-2B38-B47F3688DCE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3" creationId="{6832BED2-45E7-68BF-E942-A953976181B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4" creationId="{AED70C6C-BBC6-13D6-9D72-F30F7D20E6C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5" creationId="{9E4085B9-EC03-DE5E-8B4D-75ADA4C2DEA9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6" creationId="{2511E43C-3DC8-AF7D-8271-42DBD176E53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0" creationId="{0AD58068-EB7A-7D48-4ED4-72A877E52D0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1" creationId="{0633D1CC-4239-8BC0-CAE2-F95BD41B5F0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2" creationId="{5F99F2E1-C66E-C98C-54F0-C8DA21C15A2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0" creationId="{F402E605-8637-EB3A-BC14-F353BC723CA0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8" creationId="{9F146E6D-B8D1-A970-EF4E-9C312656114C}"/>
          </ac:cxnSpMkLst>
        </pc:cxnChg>
      </pc:sldChg>
      <pc:sldChg chg="add del">
        <pc:chgData name="Hill Huang" userId="e61fedabd856eaab" providerId="LiveId" clId="{21BAD8A6-77E9-4FA5-B40A-24A116EA035B}" dt="2024-08-28T00:59:58.464" v="1" actId="47"/>
        <pc:sldMkLst>
          <pc:docMk/>
          <pc:sldMk cId="1347721126" sldId="4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solidFill>
                  <a:srgbClr val="000000"/>
                </a:solidFill>
                <a:latin typeface="Arial"/>
              </a:rPr>
              <a:t>請按這裡移動投影片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BD1211D-8501-43AE-B436-36C6510E2CE2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5832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793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9382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2415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4583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856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668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577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621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280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447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80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8842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4114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6238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8890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6638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060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9417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4401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9555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745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69564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9BD1211D-8501-43AE-B436-36C6510E2CE2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91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739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31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208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07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03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2385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467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2C9CBD-1427-486C-85AA-4BE087F754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DC3D7B-CED4-4634-BA66-019784F824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5E643-D83A-4ECB-BC47-EE00EA6734B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3B19222-FE95-403E-B9EA-719C2C5DC98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3808" y="116632"/>
            <a:ext cx="9072563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3808" y="1484784"/>
            <a:ext cx="9072563" cy="4525963"/>
          </a:xfrm>
        </p:spPr>
        <p:txBody>
          <a:bodyPr/>
          <a:lstStyle>
            <a:lvl1pPr>
              <a:defRPr sz="30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  <a:lvl2pPr>
              <a:defRPr sz="26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2pPr>
            <a:lvl3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6C5C-65EC-4519-968C-13847697F1B7}" type="datetimeFigureOut">
              <a:rPr lang="zh-TW" altLang="en-US" smtClean="0"/>
              <a:pPr/>
              <a:t>2024/9/20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E89B2-5E55-47CB-B6C0-90B82A08FC5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15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0DE9A1-2FDA-40B4-99CB-BB8EA284E9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CB364D-2F7E-4CCC-9AB1-9129F6FFE1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7DC488-BCAC-477F-A9FA-6673E348E6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923669-D34A-4F69-A009-7A7AB6F882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DF9F16-71AE-4DF0-8437-809BF05E51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447AB6-931B-43DC-8729-4027D3DFD5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8D71E0-2FA7-4246-AC71-5DF27C35DE6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39BF7C-A735-4392-9AFC-89433F05D5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 t="-97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164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604520"/>
            <a:ext cx="442656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60452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152680" y="368208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96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E202AA4-2AF4-4023-A271-F8A4F7814CA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3" descr="一張含有 圓形, 圖形, 平面設計, 標誌 的圖片&#10;&#10;自動產生的描述"/>
          <p:cNvPicPr/>
          <p:nvPr/>
        </p:nvPicPr>
        <p:blipFill>
          <a:blip r:embed="rId3"/>
          <a:stretch/>
        </p:blipFill>
        <p:spPr>
          <a:xfrm>
            <a:off x="-994320" y="187200"/>
            <a:ext cx="6103800" cy="610632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1345;p45"/>
          <p:cNvSpPr/>
          <p:nvPr/>
        </p:nvSpPr>
        <p:spPr>
          <a:xfrm rot="10800000" flipV="1">
            <a:off x="2882160" y="384120"/>
            <a:ext cx="6687360" cy="461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51" name="圖形 7" descr="燈泡"/>
          <p:cNvPicPr/>
          <p:nvPr/>
        </p:nvPicPr>
        <p:blipFill>
          <a:blip r:embed="rId4"/>
          <a:stretch/>
        </p:blipFill>
        <p:spPr>
          <a:xfrm rot="10800000">
            <a:off x="6376320" y="723600"/>
            <a:ext cx="1861200" cy="1861200"/>
          </a:xfrm>
          <a:prstGeom prst="rect">
            <a:avLst/>
          </a:prstGeom>
          <a:ln w="0">
            <a:noFill/>
          </a:ln>
        </p:spPr>
      </p:pic>
      <p:pic>
        <p:nvPicPr>
          <p:cNvPr id="52" name="圖片 2" descr="一張含有 動物玩偶, 豬, 玩具, 存錢筒 的圖片&#10;&#10;自動產生的描述"/>
          <p:cNvPicPr/>
          <p:nvPr/>
        </p:nvPicPr>
        <p:blipFill>
          <a:blip r:embed="rId5"/>
          <a:stretch/>
        </p:blipFill>
        <p:spPr>
          <a:xfrm>
            <a:off x="717840" y="2226960"/>
            <a:ext cx="2613960" cy="2637720"/>
          </a:xfrm>
          <a:prstGeom prst="rect">
            <a:avLst/>
          </a:prstGeom>
          <a:ln w="0">
            <a:noFill/>
          </a:ln>
        </p:spPr>
      </p:pic>
      <p:pic>
        <p:nvPicPr>
          <p:cNvPr id="53" name="圖形 9" descr="配有手機和計算機的筆記型電腦"/>
          <p:cNvPicPr/>
          <p:nvPr/>
        </p:nvPicPr>
        <p:blipFill>
          <a:blip r:embed="rId6"/>
          <a:stretch/>
        </p:blipFill>
        <p:spPr>
          <a:xfrm>
            <a:off x="5058720" y="4308840"/>
            <a:ext cx="1577880" cy="1585800"/>
          </a:xfrm>
          <a:prstGeom prst="rect">
            <a:avLst/>
          </a:prstGeom>
          <a:ln w="0">
            <a:noFill/>
          </a:ln>
        </p:spPr>
      </p:pic>
      <p:pic>
        <p:nvPicPr>
          <p:cNvPr id="54" name="圖形 10" descr="舉起手的機器人"/>
          <p:cNvPicPr/>
          <p:nvPr/>
        </p:nvPicPr>
        <p:blipFill>
          <a:blip r:embed="rId7"/>
          <a:stretch/>
        </p:blipFill>
        <p:spPr>
          <a:xfrm>
            <a:off x="8413560" y="4281480"/>
            <a:ext cx="1360800" cy="135648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346;p45"/>
          <p:cNvSpPr/>
          <p:nvPr/>
        </p:nvSpPr>
        <p:spPr>
          <a:xfrm>
            <a:off x="4247640" y="376560"/>
            <a:ext cx="4978800" cy="46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圖片 13" descr="一張含有 圖形, 符號, 美工圖案, 設計 的圖片&#10;&#10;自動產生的描述"/>
          <p:cNvPicPr/>
          <p:nvPr/>
        </p:nvPicPr>
        <p:blipFill>
          <a:blip r:embed="rId8"/>
          <a:stretch/>
        </p:blipFill>
        <p:spPr>
          <a:xfrm>
            <a:off x="6906600" y="4633200"/>
            <a:ext cx="1350360" cy="8953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4200" cy="22341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alt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建置</a:t>
            </a:r>
            <a:r>
              <a:rPr lang="zh-TW" altLang="en-US" sz="40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endParaRPr lang="en-US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4B46D8-DD77-0093-54C5-C2E4AA669B56}"/>
              </a:ext>
            </a:extLst>
          </p:cNvPr>
          <p:cNvSpPr txBox="1"/>
          <p:nvPr/>
        </p:nvSpPr>
        <p:spPr>
          <a:xfrm>
            <a:off x="257749" y="779386"/>
            <a:ext cx="879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Group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81AC5F-2777-1456-46F0-FE686A272F0A}"/>
              </a:ext>
            </a:extLst>
          </p:cNvPr>
          <p:cNvSpPr txBox="1"/>
          <p:nvPr/>
        </p:nvSpPr>
        <p:spPr>
          <a:xfrm>
            <a:off x="257748" y="2785021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開發工程師帳號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BBF7537-EF27-92E2-1CEB-7773F5D99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2630"/>
              </p:ext>
            </p:extLst>
          </p:nvPr>
        </p:nvGraphicFramePr>
        <p:xfrm>
          <a:off x="307617" y="1548827"/>
          <a:ext cx="8959121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5654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1780479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2092687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1840301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系統中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英文名稱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使用向服務處申請的系統代號。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建議格式 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]_[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範例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ncbs_cgl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cgl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新核心總帳系統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Jar, Vue, Container…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例如：應用規劃科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3D3D260-302E-1FCC-EA61-A8EAACC17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696983"/>
              </p:ext>
            </p:extLst>
          </p:nvPr>
        </p:nvGraphicFramePr>
        <p:xfrm>
          <a:off x="307618" y="3123195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steven_001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廠商：史提芬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001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IBM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3"/>
                        </a:rPr>
                        <a:t>steven@ibm.com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/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/xxxx@notes.scsb.com.tw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854714A-BD6D-9211-D712-986B2C56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04268"/>
              </p:ext>
            </p:extLst>
          </p:nvPr>
        </p:nvGraphicFramePr>
        <p:xfrm>
          <a:off x="307618" y="4697563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Maintainer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以上。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Owner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，科長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or 7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職等以上。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4"/>
                        </a:rPr>
                        <a:t>yshuang@notes.scsb.com.tw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908BE8-A532-6F41-B0C4-B33CC925B57C}"/>
              </a:ext>
            </a:extLst>
          </p:cNvPr>
          <p:cNvSpPr txBox="1"/>
          <p:nvPr/>
        </p:nvSpPr>
        <p:spPr>
          <a:xfrm>
            <a:off x="257747" y="4315774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管理者帳號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332F53-B13A-46C1-3AB1-A02027AD82CF}"/>
              </a:ext>
            </a:extLst>
          </p:cNvPr>
          <p:cNvSpPr txBox="1"/>
          <p:nvPr/>
        </p:nvSpPr>
        <p:spPr>
          <a:xfrm>
            <a:off x="257747" y="5955148"/>
            <a:ext cx="74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highlight>
                  <a:srgbClr val="FFFF00"/>
                </a:highlight>
              </a:rPr>
              <a:t>帳號建立完畢後，提供預設密碼登入後修改。</a:t>
            </a:r>
          </a:p>
        </p:txBody>
      </p:sp>
    </p:spTree>
    <p:extLst>
      <p:ext uri="{BB962C8B-B14F-4D97-AF65-F5344CB8AC3E}">
        <p14:creationId xmlns:p14="http://schemas.microsoft.com/office/powerpoint/2010/main" val="357844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181F96E-8BE3-D0F2-3F36-DD06DAC23C4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57749" y="951221"/>
            <a:ext cx="9072000" cy="45569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系統資訊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F42A14-B9D4-5B1D-4159-21193055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01237"/>
              </p:ext>
            </p:extLst>
          </p:nvPr>
        </p:nvGraphicFramePr>
        <p:xfrm>
          <a:off x="241245" y="1798084"/>
          <a:ext cx="8959119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16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2325890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1920854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2873207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申請環境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Pipeline ID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Dev/Stage/Prod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Group Name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環境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年月日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F2F92E6-5781-3BBB-4040-15AD4044F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849665"/>
              </p:ext>
            </p:extLst>
          </p:nvPr>
        </p:nvGraphicFramePr>
        <p:xfrm>
          <a:off x="257749" y="3837526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Jenkins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5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防火牆申請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E9B521A-3B53-81F0-4050-8A72D1742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55203"/>
              </p:ext>
            </p:extLst>
          </p:nvPr>
        </p:nvGraphicFramePr>
        <p:xfrm>
          <a:off x="257749" y="1203960"/>
          <a:ext cx="9438574" cy="2225040"/>
        </p:xfrm>
        <a:graphic>
          <a:graphicData uri="http://schemas.openxmlformats.org/drawingml/2006/table">
            <a:tbl>
              <a:tblPr firstRow="1" bandRow="1"/>
              <a:tblGrid>
                <a:gridCol w="1594530">
                  <a:extLst>
                    <a:ext uri="{9D8B030D-6E8A-4147-A177-3AD203B41FA5}">
                      <a16:colId xmlns:a16="http://schemas.microsoft.com/office/drawing/2014/main" val="1342282890"/>
                    </a:ext>
                  </a:extLst>
                </a:gridCol>
                <a:gridCol w="1883856">
                  <a:extLst>
                    <a:ext uri="{9D8B030D-6E8A-4147-A177-3AD203B41FA5}">
                      <a16:colId xmlns:a16="http://schemas.microsoft.com/office/drawing/2014/main" val="3141349342"/>
                    </a:ext>
                  </a:extLst>
                </a:gridCol>
                <a:gridCol w="1935293">
                  <a:extLst>
                    <a:ext uri="{9D8B030D-6E8A-4147-A177-3AD203B41FA5}">
                      <a16:colId xmlns:a16="http://schemas.microsoft.com/office/drawing/2014/main" val="2548678583"/>
                    </a:ext>
                  </a:extLst>
                </a:gridCol>
                <a:gridCol w="945143">
                  <a:extLst>
                    <a:ext uri="{9D8B030D-6E8A-4147-A177-3AD203B41FA5}">
                      <a16:colId xmlns:a16="http://schemas.microsoft.com/office/drawing/2014/main" val="3633011031"/>
                    </a:ext>
                  </a:extLst>
                </a:gridCol>
                <a:gridCol w="3079752">
                  <a:extLst>
                    <a:ext uri="{9D8B030D-6E8A-4147-A177-3AD203B41FA5}">
                      <a16:colId xmlns:a16="http://schemas.microsoft.com/office/drawing/2014/main" val="291494418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主機名稱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IP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Address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Port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10.21.109.110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DDPSJ01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10.21.109.120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ddpsj01.cbsd.scsb.com.tw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275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DDPSN01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10.21.114.105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ddpsn01.cbsd.scsb.com.tw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8933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DOCPH01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10.21.107.151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docph01.cbsd.scsb.com.tw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9473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DDPSR01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10.21.109.130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ddpsr01.cbsd.scsb.com.tw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51243"/>
                      </a:solidFill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7267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11E50B9-1075-644D-8BA0-48558D396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14953"/>
              </p:ext>
            </p:extLst>
          </p:nvPr>
        </p:nvGraphicFramePr>
        <p:xfrm>
          <a:off x="257748" y="3702925"/>
          <a:ext cx="6394665" cy="2225040"/>
        </p:xfrm>
        <a:graphic>
          <a:graphicData uri="http://schemas.openxmlformats.org/drawingml/2006/table">
            <a:tbl>
              <a:tblPr firstRow="1" bandRow="1"/>
              <a:tblGrid>
                <a:gridCol w="1577189">
                  <a:extLst>
                    <a:ext uri="{9D8B030D-6E8A-4147-A177-3AD203B41FA5}">
                      <a16:colId xmlns:a16="http://schemas.microsoft.com/office/drawing/2014/main" val="3074056149"/>
                    </a:ext>
                  </a:extLst>
                </a:gridCol>
                <a:gridCol w="1902443">
                  <a:extLst>
                    <a:ext uri="{9D8B030D-6E8A-4147-A177-3AD203B41FA5}">
                      <a16:colId xmlns:a16="http://schemas.microsoft.com/office/drawing/2014/main" val="3312126991"/>
                    </a:ext>
                  </a:extLst>
                </a:gridCol>
                <a:gridCol w="2915033">
                  <a:extLst>
                    <a:ext uri="{9D8B030D-6E8A-4147-A177-3AD203B41FA5}">
                      <a16:colId xmlns:a16="http://schemas.microsoft.com/office/drawing/2014/main" val="203156573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工作站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AP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Server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4161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857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(Port:22</a:t>
                      </a:r>
                      <a:r>
                        <a:rPr lang="zh-TW" altLang="en-US" dirty="0"/>
                        <a:t>，</a:t>
                      </a:r>
                      <a:r>
                        <a:rPr lang="en-US" altLang="zh-TW" dirty="0"/>
                        <a:t>Jenkins</a:t>
                      </a:r>
                      <a:r>
                        <a:rPr lang="zh-TW" altLang="en-US" dirty="0"/>
                        <a:t>部署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6077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55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417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35763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59556" y="788887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裝置清單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088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版控：權限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96378" y="837982"/>
            <a:ext cx="879419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身分：廠商、本行工程師。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任務建立分支、上傳程式碼到</a:t>
            </a: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分支、分支合併請求。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前，必須確認第三方套件無風險、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無風險、做程式碼檢查。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身分：科長或科長指定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以上擔任。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UAT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前建立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流程必須將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寫入需求單。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服務處資管科同仁。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24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5;p45">
            <a:extLst>
              <a:ext uri="{FF2B5EF4-FFF2-40B4-BE49-F238E27FC236}">
                <a16:creationId xmlns:a16="http://schemas.microsoft.com/office/drawing/2014/main" id="{2E63AEB9-48B6-A7E4-9674-F104DA030DFD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Commit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規則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情境一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62618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61718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圓角矩形 1"/>
          <p:cNvSpPr/>
          <p:nvPr/>
        </p:nvSpPr>
        <p:spPr>
          <a:xfrm>
            <a:off x="173880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圓角矩形 10"/>
          <p:cNvSpPr/>
          <p:nvPr/>
        </p:nvSpPr>
        <p:spPr>
          <a:xfrm>
            <a:off x="250573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3" name="圓角矩形 11"/>
          <p:cNvSpPr/>
          <p:nvPr/>
        </p:nvSpPr>
        <p:spPr>
          <a:xfrm>
            <a:off x="249673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5" name="圓角矩形 1"/>
          <p:cNvSpPr/>
          <p:nvPr/>
        </p:nvSpPr>
        <p:spPr>
          <a:xfrm>
            <a:off x="362751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圓角矩形 10"/>
          <p:cNvSpPr/>
          <p:nvPr/>
        </p:nvSpPr>
        <p:spPr>
          <a:xfrm>
            <a:off x="4428766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7" name="圓角矩形 11"/>
          <p:cNvSpPr/>
          <p:nvPr/>
        </p:nvSpPr>
        <p:spPr>
          <a:xfrm>
            <a:off x="4419766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8" name="向右箭號 3"/>
          <p:cNvSpPr/>
          <p:nvPr/>
        </p:nvSpPr>
        <p:spPr>
          <a:xfrm>
            <a:off x="1633163" y="25040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29" name="圓角矩形 1"/>
          <p:cNvSpPr/>
          <p:nvPr/>
        </p:nvSpPr>
        <p:spPr>
          <a:xfrm>
            <a:off x="5568638" y="212913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圓角矩形 10"/>
          <p:cNvSpPr/>
          <p:nvPr/>
        </p:nvSpPr>
        <p:spPr>
          <a:xfrm>
            <a:off x="6365273" y="19735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1" name="圓角矩形 11"/>
          <p:cNvSpPr/>
          <p:nvPr/>
        </p:nvSpPr>
        <p:spPr>
          <a:xfrm>
            <a:off x="6356273" y="25653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5" name="向右箭號 3"/>
          <p:cNvSpPr/>
          <p:nvPr/>
        </p:nvSpPr>
        <p:spPr>
          <a:xfrm>
            <a:off x="3541144" y="2503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" name="向右箭號 3"/>
          <p:cNvSpPr/>
          <p:nvPr/>
        </p:nvSpPr>
        <p:spPr>
          <a:xfrm>
            <a:off x="5463001" y="247465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"/>
          <p:cNvSpPr/>
          <p:nvPr/>
        </p:nvSpPr>
        <p:spPr>
          <a:xfrm>
            <a:off x="5595647" y="3565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圓角矩形 10"/>
          <p:cNvSpPr/>
          <p:nvPr/>
        </p:nvSpPr>
        <p:spPr>
          <a:xfrm>
            <a:off x="6392282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9" name="圓角矩形 11"/>
          <p:cNvSpPr/>
          <p:nvPr/>
        </p:nvSpPr>
        <p:spPr>
          <a:xfrm>
            <a:off x="6383282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0" name="向右箭號 3"/>
          <p:cNvSpPr/>
          <p:nvPr/>
        </p:nvSpPr>
        <p:spPr>
          <a:xfrm>
            <a:off x="5490010" y="3911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1" name="PlaceHolder 1"/>
          <p:cNvSpPr txBox="1">
            <a:spLocks/>
          </p:cNvSpPr>
          <p:nvPr/>
        </p:nvSpPr>
        <p:spPr>
          <a:xfrm>
            <a:off x="432457" y="1054218"/>
            <a:ext cx="9542815" cy="51794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拉正式環境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PlaceHolder 1"/>
          <p:cNvSpPr txBox="1">
            <a:spLocks/>
          </p:cNvSpPr>
          <p:nvPr/>
        </p:nvSpPr>
        <p:spPr>
          <a:xfrm>
            <a:off x="432457" y="4503036"/>
            <a:ext cx="9505538" cy="155367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圓角矩形 1"/>
          <p:cNvSpPr/>
          <p:nvPr/>
        </p:nvSpPr>
        <p:spPr>
          <a:xfrm>
            <a:off x="8407194" y="3782159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圓角矩形 1"/>
          <p:cNvSpPr/>
          <p:nvPr/>
        </p:nvSpPr>
        <p:spPr>
          <a:xfrm>
            <a:off x="8407194" y="3410071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444514" y="24778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471522" y="391405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8375185" y="232961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8375185" y="19575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4428766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4419766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11" name="肘形接點 10"/>
          <p:cNvCxnSpPr>
            <a:stCxn id="43" idx="2"/>
            <a:endCxn id="45" idx="0"/>
          </p:cNvCxnSpPr>
          <p:nvPr/>
        </p:nvCxnSpPr>
        <p:spPr>
          <a:xfrm rot="5400000">
            <a:off x="6473944" y="1192397"/>
            <a:ext cx="666352" cy="37689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1"/>
          <p:cNvSpPr/>
          <p:nvPr/>
        </p:nvSpPr>
        <p:spPr>
          <a:xfrm>
            <a:off x="6325958" y="289929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26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情境二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432457" y="4377575"/>
            <a:ext cx="9358325" cy="169071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93917" y="804845"/>
            <a:ext cx="9648168" cy="7864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測試的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測試不通過，退回後重新修改送測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3106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9386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47948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210461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94900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54084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478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45013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626395" y="3541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423030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414030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520758" y="3886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8982428" y="376020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8982428" y="338811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2" y="2453366"/>
            <a:ext cx="4023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向右箭號 3"/>
          <p:cNvSpPr/>
          <p:nvPr/>
        </p:nvSpPr>
        <p:spPr>
          <a:xfrm>
            <a:off x="8502271" y="3889525"/>
            <a:ext cx="375314" cy="2847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982427" y="230509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982427" y="193300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5459514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5450514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7292939" y="1379625"/>
            <a:ext cx="666352" cy="33454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7356706" y="2874774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213315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48271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76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情境三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739121" y="4419742"/>
            <a:ext cx="8846335" cy="1435993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因為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不得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endParaRPr lang="en-US" altLang="zh-TW" sz="2400" spc="-1" dirty="0">
              <a:solidFill>
                <a:srgbClr val="00206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53445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52545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" name="圓角矩形 1"/>
          <p:cNvSpPr/>
          <p:nvPr/>
        </p:nvSpPr>
        <p:spPr>
          <a:xfrm>
            <a:off x="164707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圓角矩形 10"/>
          <p:cNvSpPr/>
          <p:nvPr/>
        </p:nvSpPr>
        <p:spPr>
          <a:xfrm>
            <a:off x="241400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" name="圓角矩形 11"/>
          <p:cNvSpPr/>
          <p:nvPr/>
        </p:nvSpPr>
        <p:spPr>
          <a:xfrm>
            <a:off x="240500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" name="圓角矩形 1"/>
          <p:cNvSpPr/>
          <p:nvPr/>
        </p:nvSpPr>
        <p:spPr>
          <a:xfrm>
            <a:off x="353578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337036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328036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向右箭號 3"/>
          <p:cNvSpPr/>
          <p:nvPr/>
        </p:nvSpPr>
        <p:spPr>
          <a:xfrm>
            <a:off x="1541433" y="241730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4" name="圓角矩形 1"/>
          <p:cNvSpPr/>
          <p:nvPr/>
        </p:nvSpPr>
        <p:spPr>
          <a:xfrm>
            <a:off x="5476908" y="204243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圓角矩形 10"/>
          <p:cNvSpPr/>
          <p:nvPr/>
        </p:nvSpPr>
        <p:spPr>
          <a:xfrm>
            <a:off x="6273543" y="188682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6" name="圓角矩形 11"/>
          <p:cNvSpPr/>
          <p:nvPr/>
        </p:nvSpPr>
        <p:spPr>
          <a:xfrm>
            <a:off x="6264543" y="247866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7" name="向右箭號 3"/>
          <p:cNvSpPr/>
          <p:nvPr/>
        </p:nvSpPr>
        <p:spPr>
          <a:xfrm>
            <a:off x="3449414" y="24164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" name="向右箭號 3"/>
          <p:cNvSpPr/>
          <p:nvPr/>
        </p:nvSpPr>
        <p:spPr>
          <a:xfrm>
            <a:off x="5371271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" name="圓角矩形 1"/>
          <p:cNvSpPr/>
          <p:nvPr/>
        </p:nvSpPr>
        <p:spPr>
          <a:xfrm>
            <a:off x="5394607" y="3592121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圓角矩形 10"/>
          <p:cNvSpPr/>
          <p:nvPr/>
        </p:nvSpPr>
        <p:spPr>
          <a:xfrm>
            <a:off x="6273543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1" name="圓角矩形 11"/>
          <p:cNvSpPr/>
          <p:nvPr/>
        </p:nvSpPr>
        <p:spPr>
          <a:xfrm>
            <a:off x="6264543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32458" y="795600"/>
            <a:ext cx="9152998" cy="80359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正在測試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，且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要先上線，拉正式環境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禁止標誌 1"/>
          <p:cNvSpPr/>
          <p:nvPr/>
        </p:nvSpPr>
        <p:spPr>
          <a:xfrm>
            <a:off x="5875086" y="3604462"/>
            <a:ext cx="340326" cy="31238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圓角矩形 1"/>
          <p:cNvSpPr/>
          <p:nvPr/>
        </p:nvSpPr>
        <p:spPr>
          <a:xfrm>
            <a:off x="8247255" y="385362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圓角矩形 1"/>
          <p:cNvSpPr/>
          <p:nvPr/>
        </p:nvSpPr>
        <p:spPr>
          <a:xfrm>
            <a:off x="8247255" y="348153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310383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" name="圓角矩形 1"/>
          <p:cNvSpPr/>
          <p:nvPr/>
        </p:nvSpPr>
        <p:spPr>
          <a:xfrm>
            <a:off x="8241054" y="223967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圓角矩形 1"/>
          <p:cNvSpPr/>
          <p:nvPr/>
        </p:nvSpPr>
        <p:spPr>
          <a:xfrm>
            <a:off x="8241054" y="186758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tx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4346036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4337036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25" name="肘形接點 24"/>
          <p:cNvCxnSpPr>
            <a:stCxn id="35" idx="2"/>
            <a:endCxn id="37" idx="0"/>
          </p:cNvCxnSpPr>
          <p:nvPr/>
        </p:nvCxnSpPr>
        <p:spPr>
          <a:xfrm rot="5400000">
            <a:off x="6308734" y="1184936"/>
            <a:ext cx="779911" cy="37175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1"/>
          <p:cNvSpPr/>
          <p:nvPr/>
        </p:nvSpPr>
        <p:spPr>
          <a:xfrm>
            <a:off x="6183287" y="284501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向右箭號 3"/>
          <p:cNvSpPr/>
          <p:nvPr/>
        </p:nvSpPr>
        <p:spPr>
          <a:xfrm>
            <a:off x="5371271" y="397386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319383" y="397318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95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99795" y="4615350"/>
            <a:ext cx="9731028" cy="146544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36883" y="777209"/>
            <a:ext cx="9856852" cy="72711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已經走到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且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要先上線，而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不通過退回修改。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05208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67999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zh-TW" altLang="en-US" sz="1600" b="1" spc="-1" dirty="0">
                <a:solidFill>
                  <a:schemeClr val="dk1"/>
                </a:solidFill>
              </a:rPr>
              <a:t>修改</a:t>
            </a:r>
            <a:endParaRPr lang="en-US" altLang="zh-TW" sz="1600" spc="-1" dirty="0">
              <a:solidFill>
                <a:schemeClr val="dk1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2208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184600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69039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28223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22006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19152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1252774" y="309138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2146585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2137585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1204518" y="344446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3604385" y="33372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3604385" y="29651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3" y="219475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880829" y="204648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880829" y="167439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136883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127883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4672624" y="-1581301"/>
            <a:ext cx="482753" cy="85665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8695482" y="2588407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1874543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224110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圓角矩形 1"/>
          <p:cNvSpPr/>
          <p:nvPr/>
        </p:nvSpPr>
        <p:spPr>
          <a:xfrm>
            <a:off x="4714947" y="3338554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4714947" y="296646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圓角矩形 10"/>
          <p:cNvSpPr/>
          <p:nvPr/>
        </p:nvSpPr>
        <p:spPr>
          <a:xfrm>
            <a:off x="5512450" y="36888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2" name="圓角矩形 11"/>
          <p:cNvSpPr/>
          <p:nvPr/>
        </p:nvSpPr>
        <p:spPr>
          <a:xfrm>
            <a:off x="5503450" y="42806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6652322" y="386043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0"/>
          <p:cNvSpPr/>
          <p:nvPr/>
        </p:nvSpPr>
        <p:spPr>
          <a:xfrm>
            <a:off x="7448957" y="370483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5" name="圓角矩形 11"/>
          <p:cNvSpPr/>
          <p:nvPr/>
        </p:nvSpPr>
        <p:spPr>
          <a:xfrm>
            <a:off x="7439957" y="429667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46685" y="420595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8934705" y="4074808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圓角矩形 1"/>
          <p:cNvSpPr/>
          <p:nvPr/>
        </p:nvSpPr>
        <p:spPr>
          <a:xfrm>
            <a:off x="8934705" y="370272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3184041" y="346627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4" name="向右箭號 3"/>
          <p:cNvSpPr/>
          <p:nvPr/>
        </p:nvSpPr>
        <p:spPr>
          <a:xfrm>
            <a:off x="4289845" y="344252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7" name="向右箭號 3"/>
          <p:cNvSpPr/>
          <p:nvPr/>
        </p:nvSpPr>
        <p:spPr>
          <a:xfrm>
            <a:off x="8494901" y="420503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38" idx="2"/>
            <a:endCxn id="41" idx="1"/>
          </p:cNvCxnSpPr>
          <p:nvPr/>
        </p:nvCxnSpPr>
        <p:spPr>
          <a:xfrm rot="16200000" flipH="1">
            <a:off x="5155510" y="3628528"/>
            <a:ext cx="232810" cy="4810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53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25834" y="4238707"/>
            <a:ext cx="9714307" cy="217123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18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 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還原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(B)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(B+A)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72671" y="721779"/>
            <a:ext cx="10043449" cy="62144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不通過，退回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先上，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83064" y="183042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83064" y="145833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1673004" y="141545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1664004" y="200729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2794781" y="161560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3596035" y="141545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3587035" y="200729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4735907" y="158706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5532542" y="143145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5523542" y="202329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2708413" y="196112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4630270" y="193258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7558174" y="279922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圓角矩形 10"/>
          <p:cNvSpPr/>
          <p:nvPr/>
        </p:nvSpPr>
        <p:spPr>
          <a:xfrm>
            <a:off x="8388210" y="2632076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5" name="圓角矩形 11"/>
          <p:cNvSpPr/>
          <p:nvPr/>
        </p:nvSpPr>
        <p:spPr>
          <a:xfrm>
            <a:off x="8388210" y="3214680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7452537" y="314474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3455406" y="423224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3455406" y="386015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7050819" y="1800242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7050819" y="142815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6391293" y="263438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6382293" y="322622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5" name="肘形接點 84"/>
          <p:cNvCxnSpPr>
            <a:stCxn id="81" idx="2"/>
            <a:endCxn id="59" idx="0"/>
          </p:cNvCxnSpPr>
          <p:nvPr/>
        </p:nvCxnSpPr>
        <p:spPr>
          <a:xfrm rot="5400000">
            <a:off x="3791664" y="-953268"/>
            <a:ext cx="407974" cy="67432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1"/>
          <p:cNvSpPr/>
          <p:nvPr/>
        </p:nvSpPr>
        <p:spPr>
          <a:xfrm>
            <a:off x="913777" y="1652879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44405" y="2002446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5" name="圓角矩形 1"/>
          <p:cNvSpPr/>
          <p:nvPr/>
        </p:nvSpPr>
        <p:spPr>
          <a:xfrm>
            <a:off x="7712471" y="1932584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78901" y="193582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3" name="圓角矩形 1"/>
          <p:cNvSpPr/>
          <p:nvPr/>
        </p:nvSpPr>
        <p:spPr>
          <a:xfrm>
            <a:off x="4584426" y="4226044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4584426" y="385395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向右箭號 3"/>
          <p:cNvSpPr/>
          <p:nvPr/>
        </p:nvSpPr>
        <p:spPr>
          <a:xfrm>
            <a:off x="4161029" y="4354075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0"/>
          <p:cNvSpPr/>
          <p:nvPr/>
        </p:nvSpPr>
        <p:spPr>
          <a:xfrm>
            <a:off x="5648406" y="384125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0" name="圓角矩形 11"/>
          <p:cNvSpPr/>
          <p:nvPr/>
        </p:nvSpPr>
        <p:spPr>
          <a:xfrm>
            <a:off x="5639406" y="443309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1" name="圓角矩形 1"/>
          <p:cNvSpPr/>
          <p:nvPr/>
        </p:nvSpPr>
        <p:spPr>
          <a:xfrm>
            <a:off x="6788278" y="401286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7584913" y="385726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7575913" y="444910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向右箭號 3"/>
          <p:cNvSpPr/>
          <p:nvPr/>
        </p:nvSpPr>
        <p:spPr>
          <a:xfrm>
            <a:off x="6682641" y="435838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9070661" y="4227236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"/>
          <p:cNvSpPr/>
          <p:nvPr/>
        </p:nvSpPr>
        <p:spPr>
          <a:xfrm>
            <a:off x="9070661" y="3855148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8630857" y="4357458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98" name="肘形接點 97"/>
          <p:cNvCxnSpPr>
            <a:stCxn id="54" idx="3"/>
            <a:endCxn id="89" idx="1"/>
          </p:cNvCxnSpPr>
          <p:nvPr/>
        </p:nvCxnSpPr>
        <p:spPr>
          <a:xfrm>
            <a:off x="5217291" y="4045736"/>
            <a:ext cx="431115" cy="921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圓角矩形 10"/>
          <p:cNvSpPr/>
          <p:nvPr/>
        </p:nvSpPr>
        <p:spPr>
          <a:xfrm>
            <a:off x="2169209" y="2635020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130194" y="262232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</a:p>
          <a:p>
            <a:pPr algn="ctr"/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(A</a:t>
            </a:r>
            <a:r>
              <a:rPr lang="zh-TW" altLang="en-US" sz="1600" b="0" strike="noStrike" spc="-1" dirty="0" smtClean="0">
                <a:solidFill>
                  <a:schemeClr val="dk1"/>
                </a:solidFill>
                <a:latin typeface="Arial"/>
              </a:rPr>
              <a:t>版本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)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0" name="圓角矩形 11"/>
          <p:cNvSpPr/>
          <p:nvPr/>
        </p:nvSpPr>
        <p:spPr>
          <a:xfrm>
            <a:off x="121194" y="321416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1215368" y="314017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1297075" y="279465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向右箭號 3"/>
          <p:cNvSpPr/>
          <p:nvPr/>
        </p:nvSpPr>
        <p:spPr>
          <a:xfrm>
            <a:off x="3565574" y="314363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86" name="圓角矩形 1"/>
          <p:cNvSpPr/>
          <p:nvPr/>
        </p:nvSpPr>
        <p:spPr>
          <a:xfrm>
            <a:off x="3647281" y="279811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1"/>
          <p:cNvSpPr/>
          <p:nvPr/>
        </p:nvSpPr>
        <p:spPr>
          <a:xfrm>
            <a:off x="2169209" y="3200352"/>
            <a:ext cx="1333349" cy="19989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0" name="圓角矩形 11"/>
          <p:cNvSpPr/>
          <p:nvPr/>
        </p:nvSpPr>
        <p:spPr>
          <a:xfrm>
            <a:off x="4463087" y="3200676"/>
            <a:ext cx="1300689" cy="202258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1" name="圓角矩形 10"/>
          <p:cNvSpPr/>
          <p:nvPr/>
        </p:nvSpPr>
        <p:spPr>
          <a:xfrm>
            <a:off x="4451338" y="2652081"/>
            <a:ext cx="1322285" cy="545949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9" name="肘形接點 8"/>
          <p:cNvCxnSpPr>
            <a:stCxn id="75" idx="2"/>
            <a:endCxn id="78" idx="0"/>
          </p:cNvCxnSpPr>
          <p:nvPr/>
        </p:nvCxnSpPr>
        <p:spPr>
          <a:xfrm rot="5400000">
            <a:off x="6187801" y="993070"/>
            <a:ext cx="451122" cy="528304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0"/>
          <p:cNvCxnSpPr>
            <a:stCxn id="101" idx="3"/>
            <a:endCxn id="83" idx="1"/>
          </p:cNvCxnSpPr>
          <p:nvPr/>
        </p:nvCxnSpPr>
        <p:spPr>
          <a:xfrm>
            <a:off x="5773623" y="2925056"/>
            <a:ext cx="617670" cy="596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5;p45">
            <a:extLst>
              <a:ext uri="{FF2B5EF4-FFF2-40B4-BE49-F238E27FC236}">
                <a16:creationId xmlns:a16="http://schemas.microsoft.com/office/drawing/2014/main" id="{10692D89-711E-1C2A-8425-334F9CD316E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Agenda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E0CEC5C8-C691-C8A2-29E1-E3EF6A5E963E}"/>
              </a:ext>
            </a:extLst>
          </p:cNvPr>
          <p:cNvSpPr txBox="1">
            <a:spLocks/>
          </p:cNvSpPr>
          <p:nvPr/>
        </p:nvSpPr>
        <p:spPr>
          <a:xfrm>
            <a:off x="438594" y="1029669"/>
            <a:ext cx="8711543" cy="443832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應用系統上版流程說明。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版控說明。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流程建置說明。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應用系統設定檔說明。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資訊安全說明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57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六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72067" y="730905"/>
            <a:ext cx="9688141" cy="5771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退版</a:t>
            </a: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、需求單插隊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目前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插隊 </a:t>
            </a:r>
            <a:r>
              <a:rPr lang="en-US" altLang="zh-TW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b="1" spc="-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64592" y="18304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64592" y="14583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163846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9" name="圓角矩形 11"/>
          <p:cNvSpPr/>
          <p:nvPr/>
        </p:nvSpPr>
        <p:spPr>
          <a:xfrm>
            <a:off x="162946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Prod. </a:t>
            </a:r>
            <a:r>
              <a:rPr lang="en-US" altLang="zh-TW" sz="1200" spc="-1" dirty="0" err="1">
                <a:solidFill>
                  <a:schemeClr val="dk1"/>
                </a:solidFill>
              </a:rPr>
              <a:t>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0" name="圓角矩形 1"/>
          <p:cNvSpPr/>
          <p:nvPr/>
        </p:nvSpPr>
        <p:spPr>
          <a:xfrm>
            <a:off x="275107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351801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350901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463978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5441042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5432042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2645439" y="199920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580914" y="162433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Tag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4553420" y="199839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502985" y="196985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2102907" y="2871084"/>
            <a:ext cx="849024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2102907" y="2498996"/>
            <a:ext cx="849024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圓角矩形 1"/>
          <p:cNvSpPr/>
          <p:nvPr/>
        </p:nvSpPr>
        <p:spPr>
          <a:xfrm>
            <a:off x="895305" y="1652874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25933" y="2002441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PlaceHolder 1"/>
          <p:cNvSpPr txBox="1">
            <a:spLocks/>
          </p:cNvSpPr>
          <p:nvPr/>
        </p:nvSpPr>
        <p:spPr>
          <a:xfrm>
            <a:off x="129255" y="4057958"/>
            <a:ext cx="9830953" cy="2381453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18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endParaRPr lang="en-US" altLang="zh-TW" sz="18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 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直接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打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測試通過進 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(A+B+C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將 </a:t>
            </a:r>
            <a:r>
              <a:rPr lang="en-US" altLang="zh-TW" sz="18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還原回 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(C+A)</a:t>
            </a:r>
          </a:p>
        </p:txBody>
      </p:sp>
      <p:sp>
        <p:nvSpPr>
          <p:cNvPr id="39" name="圓角矩形 1"/>
          <p:cNvSpPr/>
          <p:nvPr/>
        </p:nvSpPr>
        <p:spPr>
          <a:xfrm>
            <a:off x="1314191" y="26453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1208554" y="29908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7437961" y="187432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7437961" y="150223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147310" y="248053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138310" y="307237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7" name="圓角矩形 10"/>
          <p:cNvSpPr/>
          <p:nvPr/>
        </p:nvSpPr>
        <p:spPr>
          <a:xfrm>
            <a:off x="5565641" y="2494632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9" name="圓角矩形 10"/>
          <p:cNvSpPr/>
          <p:nvPr/>
        </p:nvSpPr>
        <p:spPr>
          <a:xfrm>
            <a:off x="3526626" y="248193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 smtClean="0">
                <a:solidFill>
                  <a:schemeClr val="dk1"/>
                </a:solidFill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(A</a:t>
            </a:r>
            <a:r>
              <a:rPr lang="zh-TW" altLang="en-US" sz="1600" spc="-1" dirty="0">
                <a:solidFill>
                  <a:schemeClr val="dk1"/>
                </a:solidFill>
              </a:rPr>
              <a:t>版本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0" name="圓角矩形 11"/>
          <p:cNvSpPr/>
          <p:nvPr/>
        </p:nvSpPr>
        <p:spPr>
          <a:xfrm>
            <a:off x="3517626" y="307377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2" name="向右箭號 3"/>
          <p:cNvSpPr/>
          <p:nvPr/>
        </p:nvSpPr>
        <p:spPr>
          <a:xfrm>
            <a:off x="4611800" y="299978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"/>
          <p:cNvSpPr/>
          <p:nvPr/>
        </p:nvSpPr>
        <p:spPr>
          <a:xfrm>
            <a:off x="8714852" y="187167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圓角矩形 1"/>
          <p:cNvSpPr/>
          <p:nvPr/>
        </p:nvSpPr>
        <p:spPr>
          <a:xfrm>
            <a:off x="8714852" y="149958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6978199" y="349885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6969199" y="409069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圓角矩形 1"/>
          <p:cNvSpPr/>
          <p:nvPr/>
        </p:nvSpPr>
        <p:spPr>
          <a:xfrm>
            <a:off x="8118071" y="367046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1"/>
          <p:cNvSpPr/>
          <p:nvPr/>
        </p:nvSpPr>
        <p:spPr>
          <a:xfrm>
            <a:off x="159059" y="4045115"/>
            <a:ext cx="1300689" cy="202258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8012434" y="401598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8" name="圓角矩形 1"/>
          <p:cNvSpPr/>
          <p:nvPr/>
        </p:nvSpPr>
        <p:spPr>
          <a:xfrm>
            <a:off x="9154656" y="480738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"/>
          <p:cNvSpPr/>
          <p:nvPr/>
        </p:nvSpPr>
        <p:spPr>
          <a:xfrm>
            <a:off x="9154656" y="443529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向右箭號 3"/>
          <p:cNvSpPr/>
          <p:nvPr/>
        </p:nvSpPr>
        <p:spPr>
          <a:xfrm>
            <a:off x="8733965" y="471782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8214022" y="1967929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4693507" y="265426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6962006" y="300324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7043713" y="265772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1"/>
          <p:cNvSpPr/>
          <p:nvPr/>
        </p:nvSpPr>
        <p:spPr>
          <a:xfrm>
            <a:off x="5565641" y="3059964"/>
            <a:ext cx="1333349" cy="19989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1620593" y="363053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向右箭號 3"/>
          <p:cNvSpPr/>
          <p:nvPr/>
        </p:nvSpPr>
        <p:spPr>
          <a:xfrm>
            <a:off x="1514956" y="397605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5" name="圓角矩形 10"/>
          <p:cNvSpPr/>
          <p:nvPr/>
        </p:nvSpPr>
        <p:spPr>
          <a:xfrm>
            <a:off x="147310" y="3496520"/>
            <a:ext cx="1322285" cy="545949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6" name="圓角矩形 10"/>
          <p:cNvSpPr/>
          <p:nvPr/>
        </p:nvSpPr>
        <p:spPr>
          <a:xfrm>
            <a:off x="2423305" y="34961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4" name="圓角矩形 11"/>
          <p:cNvSpPr/>
          <p:nvPr/>
        </p:nvSpPr>
        <p:spPr>
          <a:xfrm>
            <a:off x="2414305" y="40880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5" name="圓角矩形 11"/>
          <p:cNvSpPr/>
          <p:nvPr/>
        </p:nvSpPr>
        <p:spPr>
          <a:xfrm>
            <a:off x="7859519" y="3060288"/>
            <a:ext cx="1300689" cy="202258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6" name="圓角矩形 10"/>
          <p:cNvSpPr/>
          <p:nvPr/>
        </p:nvSpPr>
        <p:spPr>
          <a:xfrm>
            <a:off x="7847770" y="2511693"/>
            <a:ext cx="1322285" cy="545949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7" name="圓角矩形 1"/>
          <p:cNvSpPr/>
          <p:nvPr/>
        </p:nvSpPr>
        <p:spPr>
          <a:xfrm>
            <a:off x="4864981" y="36681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向右箭號 3"/>
          <p:cNvSpPr/>
          <p:nvPr/>
        </p:nvSpPr>
        <p:spPr>
          <a:xfrm>
            <a:off x="4759344" y="401366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9" name="圓角矩形 10"/>
          <p:cNvSpPr/>
          <p:nvPr/>
        </p:nvSpPr>
        <p:spPr>
          <a:xfrm>
            <a:off x="3698100" y="350330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10" name="圓角矩形 11"/>
          <p:cNvSpPr/>
          <p:nvPr/>
        </p:nvSpPr>
        <p:spPr>
          <a:xfrm>
            <a:off x="3689100" y="409514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1" name="圓角矩形 10"/>
          <p:cNvSpPr/>
          <p:nvPr/>
        </p:nvSpPr>
        <p:spPr>
          <a:xfrm>
            <a:off x="5696227" y="34944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2" name="圓角矩形 11"/>
          <p:cNvSpPr/>
          <p:nvPr/>
        </p:nvSpPr>
        <p:spPr>
          <a:xfrm>
            <a:off x="5687227" y="40862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3" name="圓角矩形 10"/>
          <p:cNvSpPr/>
          <p:nvPr/>
        </p:nvSpPr>
        <p:spPr>
          <a:xfrm>
            <a:off x="8913495" y="350020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4" name="圓角矩形 11"/>
          <p:cNvSpPr/>
          <p:nvPr/>
        </p:nvSpPr>
        <p:spPr>
          <a:xfrm>
            <a:off x="8904495" y="409204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9" name="肘形接點 8"/>
          <p:cNvCxnSpPr>
            <a:stCxn id="82" idx="3"/>
            <a:endCxn id="49" idx="1"/>
          </p:cNvCxnSpPr>
          <p:nvPr/>
        </p:nvCxnSpPr>
        <p:spPr>
          <a:xfrm>
            <a:off x="2951931" y="2690776"/>
            <a:ext cx="574695" cy="877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0"/>
          <p:cNvCxnSpPr>
            <a:stCxn id="86" idx="3"/>
            <a:endCxn id="109" idx="1"/>
          </p:cNvCxnSpPr>
          <p:nvPr/>
        </p:nvCxnSpPr>
        <p:spPr>
          <a:xfrm>
            <a:off x="3411014" y="3792830"/>
            <a:ext cx="287086" cy="711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接點 12"/>
          <p:cNvCxnSpPr>
            <a:stCxn id="111" idx="3"/>
            <a:endCxn id="92" idx="1"/>
          </p:cNvCxnSpPr>
          <p:nvPr/>
        </p:nvCxnSpPr>
        <p:spPr>
          <a:xfrm>
            <a:off x="6683936" y="3791071"/>
            <a:ext cx="294263" cy="442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472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1 - Clone Branch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進行開發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2" y="1020924"/>
            <a:ext cx="9770486" cy="45527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2761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54" y="1976293"/>
            <a:ext cx="7781925" cy="3829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PlaceHolder 1"/>
          <p:cNvSpPr/>
          <p:nvPr/>
        </p:nvSpPr>
        <p:spPr>
          <a:xfrm>
            <a:off x="1133517" y="996426"/>
            <a:ext cx="7892862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clone URL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4200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checkout 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" y="1411409"/>
            <a:ext cx="9574213" cy="44379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0433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Issue Branch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1331640" y="3815891"/>
            <a:ext cx="7830833" cy="145934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Branch Name : feature_#17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feature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err="1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25" y="910647"/>
            <a:ext cx="8515350" cy="2562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46949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local Branch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checkout –b issue 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77" y="1446411"/>
            <a:ext cx="9493059" cy="44094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0105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2 - Commit Issue Branch to </a:t>
            </a:r>
            <a:r>
              <a:rPr lang="en-US" altLang="zh-TW" sz="3600" b="1" dirty="0" err="1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1" y="1262053"/>
            <a:ext cx="9548813" cy="44314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77111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91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提交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add .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和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commit –m “Feature_#17”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14" y="1451799"/>
            <a:ext cx="9620395" cy="41454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79991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Push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至遠端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: </a:t>
            </a: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push origin 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14" y="1543249"/>
            <a:ext cx="80391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07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1E9CC737-AC55-48C8-3551-8C516CC1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3335"/>
            <a:ext cx="10080625" cy="4431329"/>
          </a:xfrm>
          <a:prstGeom prst="rect">
            <a:avLst/>
          </a:prstGeom>
        </p:spPr>
      </p:pic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既有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788986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87" y="1522123"/>
            <a:ext cx="7572375" cy="42386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前往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頁面查看，可以看到剛剛推上的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Issue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9205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3 – Merge to Dev Branch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6" y="1192767"/>
            <a:ext cx="9608994" cy="44733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7684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85" y="1173563"/>
            <a:ext cx="9692843" cy="42045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4546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988291"/>
            <a:ext cx="9344373" cy="47197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11953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91" y="795600"/>
            <a:ext cx="8365837" cy="57258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1770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67" y="795600"/>
            <a:ext cx="8087086" cy="54316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9403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成功後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會看到以下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畫面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Merged by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使用者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93" y="1811217"/>
            <a:ext cx="9436390" cy="36666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3040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記得不要勾選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可保留至半年再刪除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/>
              <a:t>Delete source branch when merge request is accepted.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78" y="1758088"/>
            <a:ext cx="4743450" cy="1847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813" y="3073077"/>
            <a:ext cx="6023842" cy="27042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39683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MR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776287"/>
            <a:ext cx="8772525" cy="5305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882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01" y="795600"/>
            <a:ext cx="9167797" cy="52534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593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5;p45">
            <a:extLst>
              <a:ext uri="{FF2B5EF4-FFF2-40B4-BE49-F238E27FC236}">
                <a16:creationId xmlns:a16="http://schemas.microsoft.com/office/drawing/2014/main" id="{B8DF6260-8BC9-3668-F6D6-36F470D4864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流程與環境對應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DA665EC-9429-57FB-D3EE-297E0C1829D0}"/>
              </a:ext>
            </a:extLst>
          </p:cNvPr>
          <p:cNvGrpSpPr/>
          <p:nvPr/>
        </p:nvGrpSpPr>
        <p:grpSpPr>
          <a:xfrm>
            <a:off x="-1" y="1760922"/>
            <a:ext cx="10080625" cy="4084869"/>
            <a:chOff x="-1" y="1760922"/>
            <a:chExt cx="10080625" cy="4084869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55F9B631-0811-4363-C9B6-EB6ED1A3E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760922"/>
              <a:ext cx="10080625" cy="4084869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59C4C04-9387-3BE8-00DD-8958E9BBF237}"/>
                </a:ext>
              </a:extLst>
            </p:cNvPr>
            <p:cNvSpPr/>
            <p:nvPr/>
          </p:nvSpPr>
          <p:spPr>
            <a:xfrm>
              <a:off x="8401433" y="3651463"/>
              <a:ext cx="1589461" cy="607554"/>
            </a:xfrm>
            <a:prstGeom prst="rect">
              <a:avLst/>
            </a:prstGeom>
            <a:solidFill>
              <a:srgbClr val="A5205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Stage / UAT</a:t>
              </a:r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5534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07" y="2497049"/>
            <a:ext cx="8432512" cy="2088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 txBox="1">
            <a:spLocks/>
          </p:cNvSpPr>
          <p:nvPr/>
        </p:nvSpPr>
        <p:spPr>
          <a:xfrm>
            <a:off x="844567" y="915725"/>
            <a:ext cx="8659652" cy="15813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確認後衝突都解決後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Commit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to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source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7427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17" y="795600"/>
            <a:ext cx="5906366" cy="52800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1028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4 - Jenkins pipeline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256145"/>
            <a:ext cx="9388019" cy="43615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62310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56" y="877655"/>
            <a:ext cx="9640887" cy="47220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899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點選系統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Folder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884594"/>
            <a:ext cx="7473228" cy="49211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49637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951345" y="71640"/>
            <a:ext cx="8284603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找到對應環境的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234" y="1010949"/>
            <a:ext cx="7972714" cy="51360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40841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71" y="1014141"/>
            <a:ext cx="6434642" cy="37333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19940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2" y="1463961"/>
            <a:ext cx="9330315" cy="44067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/>
          <p:nvPr/>
        </p:nvSpPr>
        <p:spPr>
          <a:xfrm>
            <a:off x="970297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輸入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名稱，選擇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按下確定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4345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97" y="976575"/>
            <a:ext cx="9498870" cy="4719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348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environment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4" y="1699923"/>
            <a:ext cx="9096375" cy="4086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280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(1/2)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950" name="圖片 949">
            <a:extLst>
              <a:ext uri="{FF2B5EF4-FFF2-40B4-BE49-F238E27FC236}">
                <a16:creationId xmlns:a16="http://schemas.microsoft.com/office/drawing/2014/main" id="{7FA9CB8F-963F-B9A6-9DB8-A2CB1011C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92111"/>
            <a:ext cx="10080625" cy="487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3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checkout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Checkout </a:t>
            </a:r>
            <a:r>
              <a:rPr lang="en-US" altLang="zh-TW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 project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7" y="1886296"/>
            <a:ext cx="9611446" cy="25129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22185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build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build code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513" y="2355273"/>
            <a:ext cx="7016324" cy="17710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19688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push to Nexus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55" y="926623"/>
            <a:ext cx="8123624" cy="56697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9166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push to Server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7" y="2295525"/>
            <a:ext cx="9582150" cy="2266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sftp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 put to server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1509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311124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5 - Merge to Main Branch And Revert 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145309"/>
            <a:ext cx="9593421" cy="44793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8926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5" name="PlaceHolder 1"/>
          <p:cNvSpPr/>
          <p:nvPr/>
        </p:nvSpPr>
        <p:spPr>
          <a:xfrm>
            <a:off x="398520" y="774720"/>
            <a:ext cx="8667360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使用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Issue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9" y="1553400"/>
            <a:ext cx="9395130" cy="43852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2077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8" name="PlaceHolder 1"/>
          <p:cNvSpPr/>
          <p:nvPr/>
        </p:nvSpPr>
        <p:spPr>
          <a:xfrm>
            <a:off x="398520" y="774720"/>
            <a:ext cx="8667360" cy="68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過至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點選左側功能列，然後點擊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New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" name="圖片 3"/>
          <p:cNvPicPr/>
          <p:nvPr/>
        </p:nvPicPr>
        <p:blipFill>
          <a:blip r:embed="rId2"/>
          <a:stretch/>
        </p:blipFill>
        <p:spPr>
          <a:xfrm>
            <a:off x="398520" y="1553760"/>
            <a:ext cx="31618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50" name="圖片 4"/>
          <p:cNvPicPr/>
          <p:nvPr/>
        </p:nvPicPr>
        <p:blipFill>
          <a:blip r:embed="rId3"/>
          <a:stretch/>
        </p:blipFill>
        <p:spPr>
          <a:xfrm>
            <a:off x="140040" y="4115880"/>
            <a:ext cx="9667080" cy="1653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1603925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2" name="PlaceHolder 1"/>
          <p:cNvSpPr/>
          <p:nvPr/>
        </p:nvSpPr>
        <p:spPr>
          <a:xfrm>
            <a:off x="352440" y="795600"/>
            <a:ext cx="8667360" cy="86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Compare branches and continue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40" y="1907949"/>
            <a:ext cx="9429148" cy="38278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725991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一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96" y="1344989"/>
            <a:ext cx="5743450" cy="51838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21014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8" name="PlaceHolder 1"/>
          <p:cNvSpPr/>
          <p:nvPr/>
        </p:nvSpPr>
        <p:spPr>
          <a:xfrm>
            <a:off x="134640" y="778320"/>
            <a:ext cx="104169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),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填寫後按下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Create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9" name="圖片 2"/>
          <p:cNvPicPr/>
          <p:nvPr/>
        </p:nvPicPr>
        <p:blipFill>
          <a:blip r:embed="rId2"/>
          <a:stretch/>
        </p:blipFill>
        <p:spPr>
          <a:xfrm>
            <a:off x="705600" y="1383120"/>
            <a:ext cx="4004640" cy="4740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60" name="圖片 3"/>
          <p:cNvPicPr/>
          <p:nvPr/>
        </p:nvPicPr>
        <p:blipFill>
          <a:blip r:embed="rId3"/>
          <a:stretch/>
        </p:blipFill>
        <p:spPr>
          <a:xfrm>
            <a:off x="5343120" y="1383120"/>
            <a:ext cx="3926880" cy="4747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13966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(2/2)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57749" y="828481"/>
            <a:ext cx="9248329" cy="5391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新環境網段規劃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10.21.XXX.XXX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10.22.XXX.XXX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Production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10.23.XXX.XXX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各工具之功能說明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：負責進行原始碼版控，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環境各建置一套，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環境開發測試完畢後透過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Mirror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的方式複製到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Redmine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：負責記錄需求的開發與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測試紀錄。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Nexus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：控管第三方套件來源，與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Non-OCP Jar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檔案的儲存庫，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各一部，分別儲存個環境的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Harbor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OCP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映像檔與基礎映像檔儲存庫。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：自動化應用系統佈署工具。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6459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2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這時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列表中，會出現剛剛建立的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49" y="1394114"/>
            <a:ext cx="8086725" cy="4457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83766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操作七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66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22" y="1401430"/>
            <a:ext cx="8257596" cy="47061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55080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操作八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9" name="PlaceHolder 1"/>
          <p:cNvSpPr/>
          <p:nvPr/>
        </p:nvSpPr>
        <p:spPr>
          <a:xfrm>
            <a:off x="638640" y="11577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70" name="PlaceHolder 1"/>
          <p:cNvSpPr/>
          <p:nvPr/>
        </p:nvSpPr>
        <p:spPr>
          <a:xfrm>
            <a:off x="489240" y="79560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確認版本差異無誤後，點回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Overview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頁簽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在下方處有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按鈕，點擊按鈕後即可完成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1"/>
          <p:cNvSpPr/>
          <p:nvPr/>
        </p:nvSpPr>
        <p:spPr>
          <a:xfrm>
            <a:off x="176760" y="482724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不勾選刪除來源分支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1" y="1720187"/>
            <a:ext cx="9642551" cy="28697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圖片 8"/>
          <p:cNvPicPr/>
          <p:nvPr/>
        </p:nvPicPr>
        <p:blipFill>
          <a:blip r:embed="rId3"/>
          <a:stretch/>
        </p:blipFill>
        <p:spPr>
          <a:xfrm>
            <a:off x="3505680" y="3904367"/>
            <a:ext cx="5800320" cy="2152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364338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操作九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352439" y="795600"/>
            <a:ext cx="9567415" cy="81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之後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多出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的檔案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下圖可看到多了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IssusDController.java 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IssusEController.java</a:t>
            </a:r>
            <a:endParaRPr lang="en-US" altLang="zh-TW" sz="2400" spc="-1" dirty="0">
              <a:solidFill>
                <a:srgbClr val="00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634388"/>
            <a:ext cx="7916719" cy="451516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9031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8" name="PlaceHolder 1"/>
          <p:cNvSpPr/>
          <p:nvPr/>
        </p:nvSpPr>
        <p:spPr>
          <a:xfrm>
            <a:off x="331200" y="8388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0000"/>
                </a:solidFill>
                <a:latin typeface="標楷體"/>
                <a:ea typeface="標楷體"/>
              </a:rPr>
              <a:t>Revert =&gt;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先找到之前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紀錄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95" y="1615930"/>
            <a:ext cx="8096250" cy="4143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39429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1" name="PlaceHolder 1"/>
          <p:cNvSpPr/>
          <p:nvPr/>
        </p:nvSpPr>
        <p:spPr>
          <a:xfrm>
            <a:off x="206280" y="6753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確認後再做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75" y="1315122"/>
            <a:ext cx="7215044" cy="48100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37651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4" name="PlaceHolder 1"/>
          <p:cNvSpPr/>
          <p:nvPr/>
        </p:nvSpPr>
        <p:spPr>
          <a:xfrm>
            <a:off x="352440" y="7956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跳出確認視窗，點選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5" name="圖片 2"/>
          <p:cNvPicPr/>
          <p:nvPr/>
        </p:nvPicPr>
        <p:blipFill>
          <a:blip r:embed="rId2"/>
          <a:stretch/>
        </p:blipFill>
        <p:spPr>
          <a:xfrm>
            <a:off x="1136880" y="1519560"/>
            <a:ext cx="7609680" cy="4398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5835352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7" name="PlaceHolder 1"/>
          <p:cNvSpPr/>
          <p:nvPr/>
        </p:nvSpPr>
        <p:spPr>
          <a:xfrm>
            <a:off x="352440" y="7956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系統會自動開啟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2024784"/>
            <a:ext cx="8201025" cy="36766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73568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0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同前面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1" name="圖片 2"/>
          <p:cNvPicPr/>
          <p:nvPr/>
        </p:nvPicPr>
        <p:blipFill>
          <a:blip r:embed="rId2"/>
          <a:stretch/>
        </p:blipFill>
        <p:spPr>
          <a:xfrm>
            <a:off x="2316240" y="3872160"/>
            <a:ext cx="7183440" cy="2157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62" y="1631228"/>
            <a:ext cx="7991475" cy="19145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30808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4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43" y="1440000"/>
            <a:ext cx="6111154" cy="48517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8730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Dev to UAT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62" name="圖片 161">
            <a:extLst>
              <a:ext uri="{FF2B5EF4-FFF2-40B4-BE49-F238E27FC236}">
                <a16:creationId xmlns:a16="http://schemas.microsoft.com/office/drawing/2014/main" id="{CD18F9A7-4EAA-AB53-04B7-11DB68D6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4868"/>
            <a:ext cx="10080625" cy="46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156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7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確認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是否已將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 </a:t>
            </a:r>
            <a:r>
              <a:rPr 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版本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刪除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023" y="1440000"/>
            <a:ext cx="7830417" cy="46918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711944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Tag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349554" y="1293091"/>
            <a:ext cx="9869616" cy="354676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Stage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v20240816.001-t24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Tag : s20240816.001-t24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40322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65" y="940873"/>
            <a:ext cx="9501909" cy="46042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70651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42" y="934319"/>
            <a:ext cx="9308956" cy="48329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45183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40" y="1884219"/>
            <a:ext cx="9492351" cy="15232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中可以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看到剛剛建立的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23894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5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72834" y="795600"/>
            <a:ext cx="9199331" cy="4972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Google Shape;1345;p45">
            <a:extLst>
              <a:ext uri="{FF2B5EF4-FFF2-40B4-BE49-F238E27FC236}">
                <a16:creationId xmlns:a16="http://schemas.microsoft.com/office/drawing/2014/main" id="{47C5E78F-DB96-C40E-8F55-F40A27D08AF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權限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SpringBoot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為例說明。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開發環境、驗證環境、正式環境之設定檔，應透過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進行版本控管，並使用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Profile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來管理多環境配置。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30297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配置多環境的設定檔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07D20F-BACE-75B8-3698-27774AA9BACB}"/>
              </a:ext>
            </a:extLst>
          </p:cNvPr>
          <p:cNvSpPr txBox="1">
            <a:spLocks/>
          </p:cNvSpPr>
          <p:nvPr/>
        </p:nvSpPr>
        <p:spPr>
          <a:xfrm>
            <a:off x="257749" y="914051"/>
            <a:ext cx="93610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在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src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/main/resources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目錄下創建多個配置文件：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dev.properties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開發環境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stage.properties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驗證環境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prod.properties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正式環境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3283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Boot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 </a:t>
            </a:r>
            <a:r>
              <a:rPr lang="en-US" altLang="zh-TW" sz="2400" b="1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設定載入對應的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設定檔案的載入順序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先載入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然後載入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如何設定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啟動時加入環境參數“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=dev”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在開發工具設定。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在執行容器設定環境變數。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(Stage/Prod)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D6C27C4-19FF-2598-52E7-5A906CE58ECC}"/>
              </a:ext>
            </a:extLst>
          </p:cNvPr>
          <p:cNvSpPr txBox="1"/>
          <p:nvPr/>
        </p:nvSpPr>
        <p:spPr>
          <a:xfrm>
            <a:off x="5651136" y="1558888"/>
            <a:ext cx="3891764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建議直接刪除</a:t>
            </a:r>
            <a:r>
              <a:rPr lang="en-US" altLang="zh-TW" sz="16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僅留下每個環境設定檔，獲利用繼承的方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式，避免衝突</a:t>
            </a:r>
          </a:p>
        </p:txBody>
      </p:sp>
    </p:spTree>
    <p:extLst>
      <p:ext uri="{BB962C8B-B14F-4D97-AF65-F5344CB8AC3E}">
        <p14:creationId xmlns:p14="http://schemas.microsoft.com/office/powerpoint/2010/main" val="4666326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83F36A7B-83B4-1E39-0AF0-4C56D9391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6" y="1177307"/>
            <a:ext cx="9526932" cy="551149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Eclipse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312120" y="3717032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001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62A6986-7BA1-0984-DA61-219540278DD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UAT to PROD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75" name="圖片 74">
            <a:extLst>
              <a:ext uri="{FF2B5EF4-FFF2-40B4-BE49-F238E27FC236}">
                <a16:creationId xmlns:a16="http://schemas.microsoft.com/office/drawing/2014/main" id="{9A601AD3-A93F-75F8-E257-331BD769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6100"/>
            <a:ext cx="10080625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6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DD517DB-62C2-621A-F6D2-60556846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40" y="1121567"/>
            <a:ext cx="7991176" cy="559809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IDEA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240112" y="3930624"/>
            <a:ext cx="20162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7243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33F5B2A-E417-99E4-0B36-365BD766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1" y="1700808"/>
            <a:ext cx="9898840" cy="36182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命令行參數設定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04D151-6B46-6CEC-BBAD-F802B976519C}"/>
              </a:ext>
            </a:extLst>
          </p:cNvPr>
          <p:cNvSpPr/>
          <p:nvPr/>
        </p:nvSpPr>
        <p:spPr>
          <a:xfrm>
            <a:off x="3384128" y="1772816"/>
            <a:ext cx="187220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2543E9-4501-A65A-9616-7B77CD5C069A}"/>
              </a:ext>
            </a:extLst>
          </p:cNvPr>
          <p:cNvSpPr/>
          <p:nvPr/>
        </p:nvSpPr>
        <p:spPr>
          <a:xfrm>
            <a:off x="7344568" y="3717032"/>
            <a:ext cx="273605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8430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4EA6A5-5D08-CFF4-28A0-87B78368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8" y="2173928"/>
            <a:ext cx="9880429" cy="251014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方法一</a:t>
            </a:r>
            <a:r>
              <a:rPr lang="en-US" altLang="zh-TW" sz="2800" dirty="0"/>
              <a:t>:</a:t>
            </a:r>
            <a:r>
              <a:rPr lang="zh-TW" altLang="en-US" sz="2800" dirty="0"/>
              <a:t>調整</a:t>
            </a:r>
            <a:r>
              <a:rPr lang="en-US" altLang="zh-TW" sz="2800" dirty="0"/>
              <a:t>conf/context.xml</a:t>
            </a:r>
            <a:r>
              <a:rPr lang="zh-TW" altLang="en-US" sz="2800" dirty="0"/>
              <a:t> 配置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501008"/>
            <a:ext cx="8928992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046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2D0B7D2-AAB2-4E18-DB64-3596C92A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15" y="2091208"/>
            <a:ext cx="9345856" cy="11972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方法二</a:t>
            </a:r>
            <a:r>
              <a:rPr lang="en-US" altLang="zh-TW" sz="2800" dirty="0"/>
              <a:t>:</a:t>
            </a:r>
            <a:r>
              <a:rPr lang="zh-TW" altLang="en-US" sz="2800" dirty="0"/>
              <a:t> 修改 </a:t>
            </a:r>
            <a:r>
              <a:rPr lang="en-US" altLang="zh-TW" sz="2800" dirty="0"/>
              <a:t>catalina.sh </a:t>
            </a:r>
            <a:r>
              <a:rPr lang="zh-TW" altLang="en-US" sz="2800" dirty="0"/>
              <a:t>或 </a:t>
            </a:r>
            <a:r>
              <a:rPr lang="en-US" altLang="zh-TW" sz="2800" dirty="0"/>
              <a:t>catalina.bat </a:t>
            </a:r>
            <a:r>
              <a:rPr lang="zh-TW" altLang="en-US" sz="2800" dirty="0"/>
              <a:t>文件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068960"/>
            <a:ext cx="7056784" cy="209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6FDE99-B80B-7E28-85A4-3E701CA92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15" y="3977983"/>
            <a:ext cx="8735644" cy="13432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9B1B7F2-2581-1F97-6BFE-7EB13509A10B}"/>
              </a:ext>
            </a:extLst>
          </p:cNvPr>
          <p:cNvSpPr/>
          <p:nvPr/>
        </p:nvSpPr>
        <p:spPr>
          <a:xfrm>
            <a:off x="988243" y="4869160"/>
            <a:ext cx="7220188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3662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BC0FAB01-C593-7734-8AE4-C048C8D7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8" y="2169140"/>
            <a:ext cx="8713413" cy="46583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2172663-B3AA-FAA2-66F8-604841EAC4D7}"/>
              </a:ext>
            </a:extLst>
          </p:cNvPr>
          <p:cNvSpPr/>
          <p:nvPr/>
        </p:nvSpPr>
        <p:spPr>
          <a:xfrm>
            <a:off x="5040312" y="4060516"/>
            <a:ext cx="118012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7F47E9-BB83-2098-F733-71D1508C0A76}"/>
              </a:ext>
            </a:extLst>
          </p:cNvPr>
          <p:cNvSpPr/>
          <p:nvPr/>
        </p:nvSpPr>
        <p:spPr>
          <a:xfrm>
            <a:off x="5544368" y="5229200"/>
            <a:ext cx="7200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47555C7-7C95-73CA-8E94-40B14922A55F}"/>
              </a:ext>
            </a:extLst>
          </p:cNvPr>
          <p:cNvSpPr/>
          <p:nvPr/>
        </p:nvSpPr>
        <p:spPr>
          <a:xfrm>
            <a:off x="2880072" y="5373216"/>
            <a:ext cx="12961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A256DA-E670-38C3-669B-CA365058ACBF}"/>
              </a:ext>
            </a:extLst>
          </p:cNvPr>
          <p:cNvSpPr txBox="1"/>
          <p:nvPr/>
        </p:nvSpPr>
        <p:spPr>
          <a:xfrm>
            <a:off x="2520032" y="529191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1.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9CDCE26-8EC9-1E11-A7FA-E5C523312997}"/>
              </a:ext>
            </a:extLst>
          </p:cNvPr>
          <p:cNvSpPr txBox="1"/>
          <p:nvPr/>
        </p:nvSpPr>
        <p:spPr>
          <a:xfrm>
            <a:off x="5234712" y="521990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2.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8E6819-CC8D-844E-29C2-D170C32CD23B}"/>
              </a:ext>
            </a:extLst>
          </p:cNvPr>
          <p:cNvSpPr txBox="1"/>
          <p:nvPr/>
        </p:nvSpPr>
        <p:spPr>
          <a:xfrm>
            <a:off x="4780272" y="387585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3.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ACB672B-A272-842B-4178-22BB561DDB86}"/>
              </a:ext>
            </a:extLst>
          </p:cNvPr>
          <p:cNvSpPr txBox="1"/>
          <p:nvPr/>
        </p:nvSpPr>
        <p:spPr>
          <a:xfrm>
            <a:off x="503808" y="1651555"/>
            <a:ext cx="5343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1: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新增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windows 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環境變數</a:t>
            </a:r>
          </a:p>
        </p:txBody>
      </p:sp>
    </p:spTree>
    <p:extLst>
      <p:ext uri="{BB962C8B-B14F-4D97-AF65-F5344CB8AC3E}">
        <p14:creationId xmlns:p14="http://schemas.microsoft.com/office/powerpoint/2010/main" val="8571562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D8B015-1DFB-1F56-2AAD-66DB8005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78" y="3080500"/>
            <a:ext cx="9429111" cy="10450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CADAD54-01F6-71FD-3B88-C37EBE9CE996}"/>
              </a:ext>
            </a:extLst>
          </p:cNvPr>
          <p:cNvSpPr/>
          <p:nvPr/>
        </p:nvSpPr>
        <p:spPr>
          <a:xfrm>
            <a:off x="492705" y="3080500"/>
            <a:ext cx="8741984" cy="21602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B3567A-8F76-B839-9D94-1E85DC3F3E73}"/>
              </a:ext>
            </a:extLst>
          </p:cNvPr>
          <p:cNvSpPr txBox="1"/>
          <p:nvPr/>
        </p:nvSpPr>
        <p:spPr>
          <a:xfrm>
            <a:off x="283378" y="2294197"/>
            <a:ext cx="411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2: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修改</a:t>
            </a:r>
            <a:r>
              <a:rPr lang="en-US" altLang="zh-TW" sz="2800" dirty="0"/>
              <a:t>catalina.bat </a:t>
            </a:r>
            <a:endParaRPr lang="zh-TW" altLang="en-US" sz="2800" dirty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46622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962280" y="256320"/>
            <a:ext cx="807048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17" name="圖片 1"/>
          <p:cNvPicPr/>
          <p:nvPr/>
        </p:nvPicPr>
        <p:blipFill>
          <a:blip r:embed="rId2"/>
          <a:stretch/>
        </p:blipFill>
        <p:spPr>
          <a:xfrm>
            <a:off x="1096920" y="2557440"/>
            <a:ext cx="7886520" cy="1742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18" name="PlaceHolder 3"/>
          <p:cNvSpPr/>
          <p:nvPr/>
        </p:nvSpPr>
        <p:spPr>
          <a:xfrm>
            <a:off x="997560" y="980280"/>
            <a:ext cx="8310960" cy="7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mirrors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962280" y="277200"/>
            <a:ext cx="807048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0" name="PlaceHolder 3"/>
          <p:cNvSpPr/>
          <p:nvPr/>
        </p:nvSpPr>
        <p:spPr>
          <a:xfrm>
            <a:off x="596880" y="1634760"/>
            <a:ext cx="3010680" cy="178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設定配置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圖片 2"/>
          <p:cNvPicPr/>
          <p:nvPr/>
        </p:nvPicPr>
        <p:blipFill>
          <a:blip r:embed="rId2"/>
          <a:stretch/>
        </p:blipFill>
        <p:spPr>
          <a:xfrm>
            <a:off x="3608280" y="1001160"/>
            <a:ext cx="6211440" cy="5016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3"/>
          <p:cNvSpPr/>
          <p:nvPr/>
        </p:nvSpPr>
        <p:spPr>
          <a:xfrm>
            <a:off x="739080" y="1001160"/>
            <a:ext cx="9050040" cy="47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eclipse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3" name="圖片 2"/>
          <p:cNvPicPr/>
          <p:nvPr/>
        </p:nvPicPr>
        <p:blipFill>
          <a:blip r:embed="rId2"/>
          <a:stretch/>
        </p:blipFill>
        <p:spPr>
          <a:xfrm>
            <a:off x="1448640" y="1533240"/>
            <a:ext cx="7812360" cy="4482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4" name="PlaceHolder 1"/>
          <p:cNvSpPr/>
          <p:nvPr/>
        </p:nvSpPr>
        <p:spPr>
          <a:xfrm>
            <a:off x="962280" y="27720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/>
          <p:nvPr/>
        </p:nvSpPr>
        <p:spPr>
          <a:xfrm>
            <a:off x="968400" y="23796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393840" y="1829520"/>
            <a:ext cx="9340920" cy="4000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3"/>
          <p:cNvSpPr/>
          <p:nvPr/>
        </p:nvSpPr>
        <p:spPr>
          <a:xfrm>
            <a:off x="392400" y="961920"/>
            <a:ext cx="9222120" cy="83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settings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設定成功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編譯時會看到由內部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抓取套件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6A5BA521-F897-C3F2-A1D7-7386F79552DA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各流程負責人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B2E6C0-E789-2AE8-68EE-9EF6ABC9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" y="1149350"/>
            <a:ext cx="9958939" cy="430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69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3"/>
          <p:cNvSpPr/>
          <p:nvPr/>
        </p:nvSpPr>
        <p:spPr>
          <a:xfrm>
            <a:off x="587160" y="693360"/>
            <a:ext cx="8820360" cy="11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pom file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檔案設定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version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須為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Notes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單號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groupId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會影響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儲存庫的路徑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如下圖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1"/>
          <p:cNvSpPr/>
          <p:nvPr/>
        </p:nvSpPr>
        <p:spPr>
          <a:xfrm>
            <a:off x="962280" y="7164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pom file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圖片 4"/>
          <p:cNvPicPr/>
          <p:nvPr/>
        </p:nvPicPr>
        <p:blipFill>
          <a:blip r:embed="rId2"/>
          <a:stretch/>
        </p:blipFill>
        <p:spPr>
          <a:xfrm>
            <a:off x="6444720" y="1938960"/>
            <a:ext cx="2748600" cy="4188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31" name="圖片 7"/>
          <p:cNvPicPr/>
          <p:nvPr/>
        </p:nvPicPr>
        <p:blipFill>
          <a:blip r:embed="rId3"/>
          <a:stretch/>
        </p:blipFill>
        <p:spPr>
          <a:xfrm>
            <a:off x="1005840" y="1938960"/>
            <a:ext cx="5270040" cy="414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560" cy="1513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7;p41"/>
          <p:cNvSpPr/>
          <p:nvPr/>
        </p:nvSpPr>
        <p:spPr>
          <a:xfrm>
            <a:off x="4015440" y="2664360"/>
            <a:ext cx="2012040" cy="2012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Google Shape;1147;p41"/>
          <p:cNvSpPr/>
          <p:nvPr/>
        </p:nvSpPr>
        <p:spPr>
          <a:xfrm>
            <a:off x="3602520" y="1936800"/>
            <a:ext cx="761400" cy="76140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Google Shape;1148;p41"/>
          <p:cNvSpPr/>
          <p:nvPr/>
        </p:nvSpPr>
        <p:spPr>
          <a:xfrm>
            <a:off x="2910960" y="3289680"/>
            <a:ext cx="761400" cy="76140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Google Shape;1149;p41"/>
          <p:cNvSpPr/>
          <p:nvPr/>
        </p:nvSpPr>
        <p:spPr>
          <a:xfrm>
            <a:off x="3602520" y="4642560"/>
            <a:ext cx="761400" cy="76140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Google Shape;1150;p41"/>
          <p:cNvSpPr/>
          <p:nvPr/>
        </p:nvSpPr>
        <p:spPr>
          <a:xfrm>
            <a:off x="4108320" y="3742560"/>
            <a:ext cx="1860840" cy="31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51;p41"/>
          <p:cNvSpPr/>
          <p:nvPr/>
        </p:nvSpPr>
        <p:spPr>
          <a:xfrm>
            <a:off x="5663520" y="1936800"/>
            <a:ext cx="761400" cy="76140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Google Shape;1152;p41"/>
          <p:cNvSpPr/>
          <p:nvPr/>
        </p:nvSpPr>
        <p:spPr>
          <a:xfrm>
            <a:off x="5663520" y="4642560"/>
            <a:ext cx="761400" cy="7614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Google Shape;1153;p41"/>
          <p:cNvSpPr/>
          <p:nvPr/>
        </p:nvSpPr>
        <p:spPr>
          <a:xfrm>
            <a:off x="6405840" y="3289680"/>
            <a:ext cx="761400" cy="76140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82" name="Google Shape;1154;p41"/>
          <p:cNvGrpSpPr/>
          <p:nvPr/>
        </p:nvGrpSpPr>
        <p:grpSpPr>
          <a:xfrm>
            <a:off x="4859640" y="3260880"/>
            <a:ext cx="358920" cy="381960"/>
            <a:chOff x="4859640" y="3260880"/>
            <a:chExt cx="358920" cy="381960"/>
          </a:xfrm>
        </p:grpSpPr>
        <p:sp>
          <p:nvSpPr>
            <p:cNvPr id="83" name="Google Shape;1155;p41"/>
            <p:cNvSpPr/>
            <p:nvPr/>
          </p:nvSpPr>
          <p:spPr>
            <a:xfrm>
              <a:off x="5039280" y="3260880"/>
              <a:ext cx="20520" cy="5544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55440"/>
                <a:gd name="textAreaBottom" fmla="*/ 57600 h 5544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4" name="Google Shape;1156;p41"/>
            <p:cNvSpPr/>
            <p:nvPr/>
          </p:nvSpPr>
          <p:spPr>
            <a:xfrm>
              <a:off x="510804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5" name="Google Shape;1157;p41"/>
            <p:cNvSpPr/>
            <p:nvPr/>
          </p:nvSpPr>
          <p:spPr>
            <a:xfrm>
              <a:off x="5174640" y="3420000"/>
              <a:ext cx="43920" cy="216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6" name="Google Shape;1158;p41"/>
            <p:cNvSpPr/>
            <p:nvPr/>
          </p:nvSpPr>
          <p:spPr>
            <a:xfrm>
              <a:off x="4859640" y="3420000"/>
              <a:ext cx="43920" cy="205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0520"/>
                <a:gd name="textAreaBottom" fmla="*/ 22680 h 2052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7" name="Google Shape;1159;p41"/>
            <p:cNvSpPr/>
            <p:nvPr/>
          </p:nvSpPr>
          <p:spPr>
            <a:xfrm>
              <a:off x="494892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8" name="Google Shape;1160;p41"/>
            <p:cNvSpPr/>
            <p:nvPr/>
          </p:nvSpPr>
          <p:spPr>
            <a:xfrm>
              <a:off x="4880160" y="3329640"/>
              <a:ext cx="46080" cy="3168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1680"/>
                <a:gd name="textAreaBottom" fmla="*/ 33840 h 3168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9" name="Google Shape;1161;p41"/>
            <p:cNvSpPr/>
            <p:nvPr/>
          </p:nvSpPr>
          <p:spPr>
            <a:xfrm>
              <a:off x="5151240" y="3330000"/>
              <a:ext cx="46080" cy="3276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2760"/>
                <a:gd name="textAreaBottom" fmla="*/ 34920 h 3276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0" name="Google Shape;1162;p41"/>
            <p:cNvSpPr/>
            <p:nvPr/>
          </p:nvSpPr>
          <p:spPr>
            <a:xfrm>
              <a:off x="4921200" y="3327480"/>
              <a:ext cx="228600" cy="315360"/>
            </a:xfrm>
            <a:custGeom>
              <a:avLst/>
              <a:gdLst>
                <a:gd name="textAreaLeft" fmla="*/ 0 w 228600"/>
                <a:gd name="textAreaRight" fmla="*/ 230760 w 228600"/>
                <a:gd name="textAreaTop" fmla="*/ 0 h 315360"/>
                <a:gd name="textAreaBottom" fmla="*/ 317520 h 31536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91" name="Google Shape;1163;p41"/>
          <p:cNvSpPr/>
          <p:nvPr/>
        </p:nvSpPr>
        <p:spPr>
          <a:xfrm>
            <a:off x="5842800" y="4822560"/>
            <a:ext cx="402840" cy="401760"/>
          </a:xfrm>
          <a:custGeom>
            <a:avLst/>
            <a:gdLst>
              <a:gd name="textAreaLeft" fmla="*/ 0 w 402840"/>
              <a:gd name="textAreaRight" fmla="*/ 405000 w 402840"/>
              <a:gd name="textAreaTop" fmla="*/ 0 h 401760"/>
              <a:gd name="textAreaBottom" fmla="*/ 403920 h 40176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92" name="Google Shape;1164;p41"/>
          <p:cNvGrpSpPr/>
          <p:nvPr/>
        </p:nvGrpSpPr>
        <p:grpSpPr>
          <a:xfrm>
            <a:off x="6584760" y="3468960"/>
            <a:ext cx="403560" cy="402840"/>
            <a:chOff x="6584760" y="3468960"/>
            <a:chExt cx="403560" cy="402840"/>
          </a:xfrm>
        </p:grpSpPr>
        <p:sp>
          <p:nvSpPr>
            <p:cNvPr id="93" name="Google Shape;1165;p41"/>
            <p:cNvSpPr/>
            <p:nvPr/>
          </p:nvSpPr>
          <p:spPr>
            <a:xfrm>
              <a:off x="6790680" y="3468960"/>
              <a:ext cx="79200" cy="86040"/>
            </a:xfrm>
            <a:custGeom>
              <a:avLst/>
              <a:gdLst>
                <a:gd name="textAreaLeft" fmla="*/ 0 w 79200"/>
                <a:gd name="textAreaRight" fmla="*/ 81360 w 79200"/>
                <a:gd name="textAreaTop" fmla="*/ 0 h 86040"/>
                <a:gd name="textAreaBottom" fmla="*/ 88200 h 8604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4" name="Google Shape;1166;p41"/>
            <p:cNvSpPr/>
            <p:nvPr/>
          </p:nvSpPr>
          <p:spPr>
            <a:xfrm>
              <a:off x="6584760" y="3522240"/>
              <a:ext cx="403560" cy="349560"/>
            </a:xfrm>
            <a:custGeom>
              <a:avLst/>
              <a:gdLst>
                <a:gd name="textAreaLeft" fmla="*/ 0 w 403560"/>
                <a:gd name="textAreaRight" fmla="*/ 405720 w 403560"/>
                <a:gd name="textAreaTop" fmla="*/ 0 h 349560"/>
                <a:gd name="textAreaBottom" fmla="*/ 351720 h 34956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95" name="Google Shape;1167;p41"/>
          <p:cNvGrpSpPr/>
          <p:nvPr/>
        </p:nvGrpSpPr>
        <p:grpSpPr>
          <a:xfrm>
            <a:off x="3790800" y="2126880"/>
            <a:ext cx="384480" cy="380880"/>
            <a:chOff x="3790800" y="2126880"/>
            <a:chExt cx="384480" cy="380880"/>
          </a:xfrm>
        </p:grpSpPr>
        <p:sp>
          <p:nvSpPr>
            <p:cNvPr id="96" name="Google Shape;1168;p41"/>
            <p:cNvSpPr/>
            <p:nvPr/>
          </p:nvSpPr>
          <p:spPr>
            <a:xfrm>
              <a:off x="3813480" y="2126880"/>
              <a:ext cx="268920" cy="380880"/>
            </a:xfrm>
            <a:custGeom>
              <a:avLst/>
              <a:gdLst>
                <a:gd name="textAreaLeft" fmla="*/ 0 w 268920"/>
                <a:gd name="textAreaRight" fmla="*/ 271080 w 268920"/>
                <a:gd name="textAreaTop" fmla="*/ 0 h 380880"/>
                <a:gd name="textAreaBottom" fmla="*/ 383040 h 38088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7" name="Google Shape;1169;p41"/>
            <p:cNvSpPr/>
            <p:nvPr/>
          </p:nvSpPr>
          <p:spPr>
            <a:xfrm>
              <a:off x="4102560" y="2216160"/>
              <a:ext cx="72720" cy="70920"/>
            </a:xfrm>
            <a:custGeom>
              <a:avLst/>
              <a:gdLst>
                <a:gd name="textAreaLeft" fmla="*/ 0 w 72720"/>
                <a:gd name="textAreaRight" fmla="*/ 74880 w 72720"/>
                <a:gd name="textAreaTop" fmla="*/ 0 h 70920"/>
                <a:gd name="textAreaBottom" fmla="*/ 73080 h 7092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8" name="Google Shape;1170;p41"/>
            <p:cNvSpPr/>
            <p:nvPr/>
          </p:nvSpPr>
          <p:spPr>
            <a:xfrm>
              <a:off x="3975480" y="2356920"/>
              <a:ext cx="58320" cy="56520"/>
            </a:xfrm>
            <a:custGeom>
              <a:avLst/>
              <a:gdLst>
                <a:gd name="textAreaLeft" fmla="*/ 0 w 58320"/>
                <a:gd name="textAreaRight" fmla="*/ 60480 w 58320"/>
                <a:gd name="textAreaTop" fmla="*/ 0 h 56520"/>
                <a:gd name="textAreaBottom" fmla="*/ 58680 h 5652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9" name="Google Shape;1171;p41"/>
            <p:cNvSpPr/>
            <p:nvPr/>
          </p:nvSpPr>
          <p:spPr>
            <a:xfrm>
              <a:off x="4007160" y="2258280"/>
              <a:ext cx="125280" cy="125280"/>
            </a:xfrm>
            <a:custGeom>
              <a:avLst/>
              <a:gdLst>
                <a:gd name="textAreaLeft" fmla="*/ 0 w 125280"/>
                <a:gd name="textAreaRight" fmla="*/ 127440 w 125280"/>
                <a:gd name="textAreaTop" fmla="*/ 0 h 125280"/>
                <a:gd name="textAreaBottom" fmla="*/ 127440 h 12528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0" name="Google Shape;1172;p41"/>
            <p:cNvSpPr/>
            <p:nvPr/>
          </p:nvSpPr>
          <p:spPr>
            <a:xfrm>
              <a:off x="4017600" y="2132280"/>
              <a:ext cx="59400" cy="59400"/>
            </a:xfrm>
            <a:custGeom>
              <a:avLst/>
              <a:gdLst>
                <a:gd name="textAreaLeft" fmla="*/ 0 w 59400"/>
                <a:gd name="textAreaRight" fmla="*/ 61560 w 59400"/>
                <a:gd name="textAreaTop" fmla="*/ 0 h 59400"/>
                <a:gd name="textAreaBottom" fmla="*/ 61560 h 5940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1" name="Google Shape;1173;p41"/>
            <p:cNvSpPr/>
            <p:nvPr/>
          </p:nvSpPr>
          <p:spPr>
            <a:xfrm>
              <a:off x="3790800" y="2465640"/>
              <a:ext cx="214560" cy="42120"/>
            </a:xfrm>
            <a:custGeom>
              <a:avLst/>
              <a:gdLst>
                <a:gd name="textAreaLeft" fmla="*/ 0 w 214560"/>
                <a:gd name="textAreaRight" fmla="*/ 216720 w 21456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02" name="Google Shape;1174;p41"/>
          <p:cNvGrpSpPr/>
          <p:nvPr/>
        </p:nvGrpSpPr>
        <p:grpSpPr>
          <a:xfrm>
            <a:off x="3100320" y="3479040"/>
            <a:ext cx="383040" cy="382680"/>
            <a:chOff x="3100320" y="3479040"/>
            <a:chExt cx="383040" cy="382680"/>
          </a:xfrm>
        </p:grpSpPr>
        <p:sp>
          <p:nvSpPr>
            <p:cNvPr id="103" name="Google Shape;1175;p41"/>
            <p:cNvSpPr/>
            <p:nvPr/>
          </p:nvSpPr>
          <p:spPr>
            <a:xfrm>
              <a:off x="3167280" y="3592080"/>
              <a:ext cx="20520" cy="11088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4" name="Google Shape;1176;p41"/>
            <p:cNvSpPr/>
            <p:nvPr/>
          </p:nvSpPr>
          <p:spPr>
            <a:xfrm>
              <a:off x="3394800" y="3592080"/>
              <a:ext cx="21600" cy="11088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5" name="Google Shape;1177;p41"/>
            <p:cNvSpPr/>
            <p:nvPr/>
          </p:nvSpPr>
          <p:spPr>
            <a:xfrm>
              <a:off x="3167280" y="3727440"/>
              <a:ext cx="20520" cy="1332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6" name="Google Shape;1178;p41"/>
            <p:cNvSpPr/>
            <p:nvPr/>
          </p:nvSpPr>
          <p:spPr>
            <a:xfrm>
              <a:off x="3394800" y="3727440"/>
              <a:ext cx="21600" cy="13320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7" name="Google Shape;1179;p41"/>
            <p:cNvSpPr/>
            <p:nvPr/>
          </p:nvSpPr>
          <p:spPr>
            <a:xfrm>
              <a:off x="310032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8" name="Google Shape;1180;p41"/>
            <p:cNvSpPr/>
            <p:nvPr/>
          </p:nvSpPr>
          <p:spPr>
            <a:xfrm>
              <a:off x="3213360" y="3592080"/>
              <a:ext cx="156960" cy="11088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9" name="Google Shape;1181;p41"/>
            <p:cNvSpPr/>
            <p:nvPr/>
          </p:nvSpPr>
          <p:spPr>
            <a:xfrm>
              <a:off x="3440160" y="3710880"/>
              <a:ext cx="43200" cy="15084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50840"/>
                <a:gd name="textAreaBottom" fmla="*/ 153000 h 15084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0" name="Google Shape;1182;p41"/>
            <p:cNvSpPr/>
            <p:nvPr/>
          </p:nvSpPr>
          <p:spPr>
            <a:xfrm>
              <a:off x="3100320" y="3710880"/>
              <a:ext cx="43200" cy="14976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49760"/>
                <a:gd name="textAreaBottom" fmla="*/ 151920 h 14976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1" name="Google Shape;1183;p41"/>
            <p:cNvSpPr/>
            <p:nvPr/>
          </p:nvSpPr>
          <p:spPr>
            <a:xfrm>
              <a:off x="3281040" y="3727440"/>
              <a:ext cx="20520" cy="216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2" name="Google Shape;1184;p41"/>
            <p:cNvSpPr/>
            <p:nvPr/>
          </p:nvSpPr>
          <p:spPr>
            <a:xfrm>
              <a:off x="344016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3" name="Google Shape;1185;p41"/>
            <p:cNvSpPr/>
            <p:nvPr/>
          </p:nvSpPr>
          <p:spPr>
            <a:xfrm>
              <a:off x="3213360" y="3727440"/>
              <a:ext cx="156960" cy="133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4" name="Google Shape;1186;p41"/>
            <p:cNvSpPr/>
            <p:nvPr/>
          </p:nvSpPr>
          <p:spPr>
            <a:xfrm>
              <a:off x="3212280" y="3479040"/>
              <a:ext cx="156960" cy="88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15" name="Google Shape;1187;p41"/>
          <p:cNvGrpSpPr/>
          <p:nvPr/>
        </p:nvGrpSpPr>
        <p:grpSpPr>
          <a:xfrm>
            <a:off x="5852160" y="2161080"/>
            <a:ext cx="384120" cy="312840"/>
            <a:chOff x="5852160" y="2161080"/>
            <a:chExt cx="384120" cy="312840"/>
          </a:xfrm>
        </p:grpSpPr>
        <p:sp>
          <p:nvSpPr>
            <p:cNvPr id="116" name="Google Shape;1188;p41"/>
            <p:cNvSpPr/>
            <p:nvPr/>
          </p:nvSpPr>
          <p:spPr>
            <a:xfrm>
              <a:off x="6180840" y="2296440"/>
              <a:ext cx="55440" cy="21600"/>
            </a:xfrm>
            <a:custGeom>
              <a:avLst/>
              <a:gdLst>
                <a:gd name="textAreaLeft" fmla="*/ 0 w 55440"/>
                <a:gd name="textAreaRight" fmla="*/ 57600 w 5544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7" name="Google Shape;1189;p41"/>
            <p:cNvSpPr/>
            <p:nvPr/>
          </p:nvSpPr>
          <p:spPr>
            <a:xfrm>
              <a:off x="6167520" y="2342520"/>
              <a:ext cx="46080" cy="4212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8" name="Google Shape;1190;p41"/>
            <p:cNvSpPr/>
            <p:nvPr/>
          </p:nvSpPr>
          <p:spPr>
            <a:xfrm>
              <a:off x="6169320" y="2228760"/>
              <a:ext cx="43920" cy="4284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840"/>
                <a:gd name="textAreaBottom" fmla="*/ 45000 h 4284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9" name="Google Shape;1191;p41"/>
            <p:cNvSpPr/>
            <p:nvPr/>
          </p:nvSpPr>
          <p:spPr>
            <a:xfrm>
              <a:off x="5852160" y="2228760"/>
              <a:ext cx="135360" cy="134280"/>
            </a:xfrm>
            <a:custGeom>
              <a:avLst/>
              <a:gdLst>
                <a:gd name="textAreaLeft" fmla="*/ 0 w 135360"/>
                <a:gd name="textAreaRight" fmla="*/ 137520 w 135360"/>
                <a:gd name="textAreaTop" fmla="*/ 0 h 134280"/>
                <a:gd name="textAreaBottom" fmla="*/ 136440 h 13428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0" name="Google Shape;1192;p41"/>
            <p:cNvSpPr/>
            <p:nvPr/>
          </p:nvSpPr>
          <p:spPr>
            <a:xfrm>
              <a:off x="6099480" y="2161080"/>
              <a:ext cx="43920" cy="2700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70000"/>
                <a:gd name="textAreaBottom" fmla="*/ 272160 h 27000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1" name="Google Shape;1193;p41"/>
            <p:cNvSpPr/>
            <p:nvPr/>
          </p:nvSpPr>
          <p:spPr>
            <a:xfrm>
              <a:off x="5919840" y="2385720"/>
              <a:ext cx="64440" cy="88200"/>
            </a:xfrm>
            <a:custGeom>
              <a:avLst/>
              <a:gdLst>
                <a:gd name="textAreaLeft" fmla="*/ 0 w 64440"/>
                <a:gd name="textAreaRight" fmla="*/ 66600 w 6444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2" name="Google Shape;1194;p41"/>
            <p:cNvSpPr/>
            <p:nvPr/>
          </p:nvSpPr>
          <p:spPr>
            <a:xfrm>
              <a:off x="6011280" y="2188800"/>
              <a:ext cx="65520" cy="211320"/>
            </a:xfrm>
            <a:custGeom>
              <a:avLst/>
              <a:gdLst>
                <a:gd name="textAreaLeft" fmla="*/ 0 w 65520"/>
                <a:gd name="textAreaRight" fmla="*/ 67680 w 65520"/>
                <a:gd name="textAreaTop" fmla="*/ 0 h 211320"/>
                <a:gd name="textAreaBottom" fmla="*/ 213480 h 21132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123" name="Google Shape;1195;p41"/>
          <p:cNvSpPr/>
          <p:nvPr/>
        </p:nvSpPr>
        <p:spPr>
          <a:xfrm>
            <a:off x="3780360" y="4821840"/>
            <a:ext cx="405720" cy="403200"/>
          </a:xfrm>
          <a:custGeom>
            <a:avLst/>
            <a:gdLst>
              <a:gd name="textAreaLeft" fmla="*/ 0 w 405720"/>
              <a:gd name="textAreaRight" fmla="*/ 407880 w 405720"/>
              <a:gd name="textAreaTop" fmla="*/ 0 h 403200"/>
              <a:gd name="textAreaBottom" fmla="*/ 405360 h 40320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27386</TotalTime>
  <Words>2541</Words>
  <Application>Microsoft Office PowerPoint</Application>
  <PresentationFormat>自訂</PresentationFormat>
  <Paragraphs>542</Paragraphs>
  <Slides>91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91</vt:i4>
      </vt:variant>
    </vt:vector>
  </HeadingPairs>
  <TitlesOfParts>
    <vt:vector size="103" baseType="lpstr">
      <vt:lpstr>DejaVu Sans</vt:lpstr>
      <vt:lpstr>Fira Sans</vt:lpstr>
      <vt:lpstr>IBM Plex Sans</vt:lpstr>
      <vt:lpstr>Microsoft JhengHei Light</vt:lpstr>
      <vt:lpstr>微軟正黑體</vt:lpstr>
      <vt:lpstr>標楷體</vt:lpstr>
      <vt:lpstr>Arial</vt:lpstr>
      <vt:lpstr>Microsoft Sans Serif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版控流程情境一</vt:lpstr>
      <vt:lpstr>Gitlab版控流程情境二</vt:lpstr>
      <vt:lpstr>Gitlab版控流程情境三</vt:lpstr>
      <vt:lpstr>Gitlab版控流程情境四</vt:lpstr>
      <vt:lpstr>Gitlab版控流程情境五</vt:lpstr>
      <vt:lpstr>Gitlab版控流程情境六</vt:lpstr>
      <vt:lpstr>PowerPoint 簡報</vt:lpstr>
      <vt:lpstr>Clone Branch 進行開發</vt:lpstr>
      <vt:lpstr>Checkout Prod Tag</vt:lpstr>
      <vt:lpstr>Gitlab Issue Branch 命名規則</vt:lpstr>
      <vt:lpstr>Git create local Branch 進行開發</vt:lpstr>
      <vt:lpstr>PowerPoint 簡報</vt:lpstr>
      <vt:lpstr>Push local Branch To Remote (一)</vt:lpstr>
      <vt:lpstr>Push local Branch To Remote (二)</vt:lpstr>
      <vt:lpstr>Push local Branch To Remote (三)</vt:lpstr>
      <vt:lpstr>Push local Branch To Remote (四)</vt:lpstr>
      <vt:lpstr>PowerPoint 簡報</vt:lpstr>
      <vt:lpstr>Issue Branch Merge to Dev Branch (一)</vt:lpstr>
      <vt:lpstr>PowerPoint 簡報</vt:lpstr>
      <vt:lpstr>PowerPoint 簡報</vt:lpstr>
      <vt:lpstr>PowerPoint 簡報</vt:lpstr>
      <vt:lpstr>PowerPoint 簡報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PowerPoint 簡報</vt:lpstr>
      <vt:lpstr>Jenkins – 主頁</vt:lpstr>
      <vt:lpstr>Jenkins – 點選系統 Folder</vt:lpstr>
      <vt:lpstr>Jenkins – 找到對應環境的 pipeline</vt:lpstr>
      <vt:lpstr>Jenkins – 建立 pipeline (一)</vt:lpstr>
      <vt:lpstr>Jenkins – 建立 pipeline (二)</vt:lpstr>
      <vt:lpstr>Pipeline – 主頁</vt:lpstr>
      <vt:lpstr>編輯 pipeline - environment</vt:lpstr>
      <vt:lpstr>編輯 pipeline - checkout</vt:lpstr>
      <vt:lpstr>編輯 pipeline - build</vt:lpstr>
      <vt:lpstr>編輯 pipeline – push to Nexus</vt:lpstr>
      <vt:lpstr>編輯 pipeline – push to Server</vt:lpstr>
      <vt:lpstr>PowerPoint 簡報</vt:lpstr>
      <vt:lpstr>Gitlab Merge 與 Revert 操作一</vt:lpstr>
      <vt:lpstr>Gitlab Merge 與 Revert 操作二</vt:lpstr>
      <vt:lpstr>Gitlab Merge 與 Revert 操作三</vt:lpstr>
      <vt:lpstr>Gitlab Merge 與 Revert 操作四</vt:lpstr>
      <vt:lpstr>Gitlab Merge 與 Revert 操作五</vt:lpstr>
      <vt:lpstr>Gitlab Merge 與 Revert 操作六</vt:lpstr>
      <vt:lpstr>Gitlab Merge 與 Revert 操作七</vt:lpstr>
      <vt:lpstr>Gitlab Merge 與 Revert 操作八</vt:lpstr>
      <vt:lpstr>Gitlab Merge 與 Revert 操作九</vt:lpstr>
      <vt:lpstr>Gitlab Merge 與 Revert 操作十</vt:lpstr>
      <vt:lpstr>Gitlab Merge 與 Revert 操作十一</vt:lpstr>
      <vt:lpstr>Gitlab Merge 與 Revert 操作十二</vt:lpstr>
      <vt:lpstr>Gitlab Merge 與 Revert 操作十三</vt:lpstr>
      <vt:lpstr>Gitlab Merge 與 Revert 操作十四</vt:lpstr>
      <vt:lpstr>Gitlab Merge 與 Revert 操作十五</vt:lpstr>
      <vt:lpstr>Gitlab Merge 與 Revert 操作十六</vt:lpstr>
      <vt:lpstr>Gitlab Tag 命名規則</vt:lpstr>
      <vt:lpstr>Gitlab Create Tag (一)</vt:lpstr>
      <vt:lpstr>Gitlab Create Tag (二)</vt:lpstr>
      <vt:lpstr>Gitlab Create Tag (三)</vt:lpstr>
      <vt:lpstr>PowerPoint 簡報</vt:lpstr>
      <vt:lpstr>PowerPoint 簡報</vt:lpstr>
      <vt:lpstr>PowerPoint 簡報</vt:lpstr>
      <vt:lpstr>PowerPoint 簡報</vt:lpstr>
      <vt:lpstr>Eclipse 設定 spring.profiles.active </vt:lpstr>
      <vt:lpstr>IDEA 設定 spring.profiles.active </vt:lpstr>
      <vt:lpstr>命令行參數設定 spring.profiles.active </vt:lpstr>
      <vt:lpstr>Tomcat設定 spring.profiles.active </vt:lpstr>
      <vt:lpstr>Tomcat設定 spring.profiles.active </vt:lpstr>
      <vt:lpstr>Tomcat設定 spring.profiles.active </vt:lpstr>
      <vt:lpstr>Tomcat設定 spring.profiles.active 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675</cp:revision>
  <cp:lastPrinted>2021-10-04T02:16:34Z</cp:lastPrinted>
  <dcterms:created xsi:type="dcterms:W3CDTF">2020-09-24T07:39:29Z</dcterms:created>
  <dcterms:modified xsi:type="dcterms:W3CDTF">2024-09-20T08:46:10Z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自訂</vt:lpwstr>
  </property>
  <property fmtid="{D5CDD505-2E9C-101B-9397-08002B2CF9AE}" pid="4" name="Slides">
    <vt:i4>3</vt:i4>
  </property>
</Properties>
</file>